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0"/>
  </p:notesMasterIdLst>
  <p:sldIdLst>
    <p:sldId id="258" r:id="rId6"/>
    <p:sldId id="544" r:id="rId7"/>
    <p:sldId id="546" r:id="rId8"/>
    <p:sldId id="564" r:id="rId9"/>
    <p:sldId id="565" r:id="rId10"/>
    <p:sldId id="551" r:id="rId11"/>
    <p:sldId id="549" r:id="rId12"/>
    <p:sldId id="550" r:id="rId13"/>
    <p:sldId id="547" r:id="rId14"/>
    <p:sldId id="539" r:id="rId15"/>
    <p:sldId id="552" r:id="rId16"/>
    <p:sldId id="566" r:id="rId17"/>
    <p:sldId id="555" r:id="rId18"/>
    <p:sldId id="554" r:id="rId19"/>
    <p:sldId id="553" r:id="rId20"/>
    <p:sldId id="556" r:id="rId21"/>
    <p:sldId id="557" r:id="rId22"/>
    <p:sldId id="558" r:id="rId23"/>
    <p:sldId id="559" r:id="rId24"/>
    <p:sldId id="560" r:id="rId25"/>
    <p:sldId id="563" r:id="rId26"/>
    <p:sldId id="561" r:id="rId27"/>
    <p:sldId id="562" r:id="rId28"/>
    <p:sldId id="26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C10F01-1705-4A69-9DC5-0921284002E2}" v="1" dt="2022-10-05T07:34:02.627"/>
    <p1510:client id="{741E2B3F-1668-4D5F-A311-B9C1853346C0}" v="5" dt="2022-10-05T07:57:28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Hélène ARCHIMBAUD" userId="S::sstbtp42feursmontbrison_orange.fr#ext#@stln42.onmicrosoft.com::69236226-7492-460a-9bd5-5933d93bb507" providerId="AD" clId="Web-{95D7C131-47E2-4471-A320-98F95754D91D}"/>
    <pc:docChg chg="modSld">
      <pc:chgData name="Marie-Hélène ARCHIMBAUD" userId="S::sstbtp42feursmontbrison_orange.fr#ext#@stln42.onmicrosoft.com::69236226-7492-460a-9bd5-5933d93bb507" providerId="AD" clId="Web-{95D7C131-47E2-4471-A320-98F95754D91D}" dt="2022-09-26T08:05:07.603" v="0" actId="1076"/>
      <pc:docMkLst>
        <pc:docMk/>
      </pc:docMkLst>
      <pc:sldChg chg="modSp">
        <pc:chgData name="Marie-Hélène ARCHIMBAUD" userId="S::sstbtp42feursmontbrison_orange.fr#ext#@stln42.onmicrosoft.com::69236226-7492-460a-9bd5-5933d93bb507" providerId="AD" clId="Web-{95D7C131-47E2-4471-A320-98F95754D91D}" dt="2022-09-26T08:05:07.603" v="0" actId="1076"/>
        <pc:sldMkLst>
          <pc:docMk/>
          <pc:sldMk cId="3016079865" sldId="258"/>
        </pc:sldMkLst>
        <pc:spChg chg="mod">
          <ac:chgData name="Marie-Hélène ARCHIMBAUD" userId="S::sstbtp42feursmontbrison_orange.fr#ext#@stln42.onmicrosoft.com::69236226-7492-460a-9bd5-5933d93bb507" providerId="AD" clId="Web-{95D7C131-47E2-4471-A320-98F95754D91D}" dt="2022-09-26T08:05:07.603" v="0" actId="1076"/>
          <ac:spMkLst>
            <pc:docMk/>
            <pc:sldMk cId="3016079865" sldId="258"/>
            <ac:spMk id="5" creationId="{8B864065-7AD9-01E5-AAB0-D42FE57A9A7D}"/>
          </ac:spMkLst>
        </pc:spChg>
      </pc:sldChg>
    </pc:docChg>
  </pc:docChgLst>
  <pc:docChgLst>
    <pc:chgData name="Eva TARDY" userId="S::eva.tardy@santetravail42.fr::379c93e4-2163-4be1-a58a-552475e387d8" providerId="AD" clId="Web-{44F01142-2A4F-4EF5-ADCC-D62424F57211}"/>
    <pc:docChg chg="modSld">
      <pc:chgData name="Eva TARDY" userId="S::eva.tardy@santetravail42.fr::379c93e4-2163-4be1-a58a-552475e387d8" providerId="AD" clId="Web-{44F01142-2A4F-4EF5-ADCC-D62424F57211}" dt="2022-09-29T07:23:39.798" v="34" actId="1076"/>
      <pc:docMkLst>
        <pc:docMk/>
      </pc:docMkLst>
      <pc:sldChg chg="delSp modSp">
        <pc:chgData name="Eva TARDY" userId="S::eva.tardy@santetravail42.fr::379c93e4-2163-4be1-a58a-552475e387d8" providerId="AD" clId="Web-{44F01142-2A4F-4EF5-ADCC-D62424F57211}" dt="2022-09-29T07:23:39.798" v="34" actId="1076"/>
        <pc:sldMkLst>
          <pc:docMk/>
          <pc:sldMk cId="1542786650" sldId="562"/>
        </pc:sldMkLst>
        <pc:spChg chg="mod">
          <ac:chgData name="Eva TARDY" userId="S::eva.tardy@santetravail42.fr::379c93e4-2163-4be1-a58a-552475e387d8" providerId="AD" clId="Web-{44F01142-2A4F-4EF5-ADCC-D62424F57211}" dt="2022-09-29T07:23:39.798" v="34" actId="1076"/>
          <ac:spMkLst>
            <pc:docMk/>
            <pc:sldMk cId="1542786650" sldId="562"/>
            <ac:spMk id="8" creationId="{CD737B6A-8734-700E-A3DF-57C51937696B}"/>
          </ac:spMkLst>
        </pc:spChg>
        <pc:spChg chg="del">
          <ac:chgData name="Eva TARDY" userId="S::eva.tardy@santetravail42.fr::379c93e4-2163-4be1-a58a-552475e387d8" providerId="AD" clId="Web-{44F01142-2A4F-4EF5-ADCC-D62424F57211}" dt="2022-09-29T07:22:48.358" v="0"/>
          <ac:spMkLst>
            <pc:docMk/>
            <pc:sldMk cId="1542786650" sldId="562"/>
            <ac:spMk id="9" creationId="{B711E0E8-8B6E-DBDD-9E72-871AA5D9E527}"/>
          </ac:spMkLst>
        </pc:spChg>
      </pc:sldChg>
    </pc:docChg>
  </pc:docChgLst>
  <pc:docChgLst>
    <pc:chgData name="Maryline ETAIX" userId="S::maryline.etaix@stln42.fr::32ced596-d93d-4019-abf3-a0d37ae6ca86" providerId="AD" clId="Web-{26716B10-5B62-45E8-8D27-E750EBF3F6A5}"/>
    <pc:docChg chg="sldOrd">
      <pc:chgData name="Maryline ETAIX" userId="S::maryline.etaix@stln42.fr::32ced596-d93d-4019-abf3-a0d37ae6ca86" providerId="AD" clId="Web-{26716B10-5B62-45E8-8D27-E750EBF3F6A5}" dt="2020-02-19T07:18:18.717" v="0"/>
      <pc:docMkLst>
        <pc:docMk/>
      </pc:docMkLst>
      <pc:sldChg chg="ord">
        <pc:chgData name="Maryline ETAIX" userId="S::maryline.etaix@stln42.fr::32ced596-d93d-4019-abf3-a0d37ae6ca86" providerId="AD" clId="Web-{26716B10-5B62-45E8-8D27-E750EBF3F6A5}" dt="2020-02-19T07:18:18.717" v="0"/>
        <pc:sldMkLst>
          <pc:docMk/>
          <pc:sldMk cId="1978224958" sldId="259"/>
        </pc:sldMkLst>
      </pc:sldChg>
    </pc:docChg>
  </pc:docChgLst>
  <pc:docChgLst>
    <pc:chgData name="Marie-Hélène ARCHIMBAUD" userId="S::sstbtp42feursmontbrison_orange.fr#ext#@stln42.onmicrosoft.com::69236226-7492-460a-9bd5-5933d93bb507" providerId="AD" clId="Web-{62E906C9-FC52-4C81-AE1B-A605AB8258F4}"/>
    <pc:docChg chg="modSld">
      <pc:chgData name="Marie-Hélène ARCHIMBAUD" userId="S::sstbtp42feursmontbrison_orange.fr#ext#@stln42.onmicrosoft.com::69236226-7492-460a-9bd5-5933d93bb507" providerId="AD" clId="Web-{62E906C9-FC52-4C81-AE1B-A605AB8258F4}" dt="2022-09-26T08:03:38.944" v="5"/>
      <pc:docMkLst>
        <pc:docMk/>
      </pc:docMkLst>
      <pc:sldChg chg="modSp">
        <pc:chgData name="Marie-Hélène ARCHIMBAUD" userId="S::sstbtp42feursmontbrison_orange.fr#ext#@stln42.onmicrosoft.com::69236226-7492-460a-9bd5-5933d93bb507" providerId="AD" clId="Web-{62E906C9-FC52-4C81-AE1B-A605AB8258F4}" dt="2022-09-26T08:03:38.944" v="5"/>
        <pc:sldMkLst>
          <pc:docMk/>
          <pc:sldMk cId="3722264328" sldId="545"/>
        </pc:sldMkLst>
        <pc:graphicFrameChg chg="mod modGraphic">
          <ac:chgData name="Marie-Hélène ARCHIMBAUD" userId="S::sstbtp42feursmontbrison_orange.fr#ext#@stln42.onmicrosoft.com::69236226-7492-460a-9bd5-5933d93bb507" providerId="AD" clId="Web-{62E906C9-FC52-4C81-AE1B-A605AB8258F4}" dt="2022-09-26T08:03:38.944" v="5"/>
          <ac:graphicFrameMkLst>
            <pc:docMk/>
            <pc:sldMk cId="3722264328" sldId="545"/>
            <ac:graphicFrameMk id="7" creationId="{14CE623A-7F74-D05C-5122-B08E0B1A4AB0}"/>
          </ac:graphicFrameMkLst>
        </pc:graphicFrameChg>
      </pc:sldChg>
    </pc:docChg>
  </pc:docChgLst>
  <pc:docChgLst>
    <pc:chgData name="William MASSE" userId="S::william.masse@stln42.fr::00ccd37d-23b2-4eaf-a8ca-87b4eb77efd7" providerId="AD" clId="Web-{615FE15E-C7C2-4C12-911C-1056152AE75E}"/>
    <pc:docChg chg="modSld">
      <pc:chgData name="William MASSE" userId="S::william.masse@stln42.fr::00ccd37d-23b2-4eaf-a8ca-87b4eb77efd7" providerId="AD" clId="Web-{615FE15E-C7C2-4C12-911C-1056152AE75E}" dt="2020-02-25T10:19:16.667" v="5" actId="20577"/>
      <pc:docMkLst>
        <pc:docMk/>
      </pc:docMkLst>
      <pc:sldChg chg="modSp">
        <pc:chgData name="William MASSE" userId="S::william.masse@stln42.fr::00ccd37d-23b2-4eaf-a8ca-87b4eb77efd7" providerId="AD" clId="Web-{615FE15E-C7C2-4C12-911C-1056152AE75E}" dt="2020-02-25T10:19:16.667" v="4" actId="20577"/>
        <pc:sldMkLst>
          <pc:docMk/>
          <pc:sldMk cId="3225004755" sldId="260"/>
        </pc:sldMkLst>
        <pc:spChg chg="mod">
          <ac:chgData name="William MASSE" userId="S::william.masse@stln42.fr::00ccd37d-23b2-4eaf-a8ca-87b4eb77efd7" providerId="AD" clId="Web-{615FE15E-C7C2-4C12-911C-1056152AE75E}" dt="2020-02-25T10:19:16.667" v="4" actId="20577"/>
          <ac:spMkLst>
            <pc:docMk/>
            <pc:sldMk cId="3225004755" sldId="260"/>
            <ac:spMk id="3" creationId="{BD41795D-70A6-4BDC-8C70-55E4A8E9B6FB}"/>
          </ac:spMkLst>
        </pc:spChg>
      </pc:sldChg>
    </pc:docChg>
  </pc:docChgLst>
  <pc:docChgLst>
    <pc:chgData name="Maryline ETAIX" userId="32ced596-d93d-4019-abf3-a0d37ae6ca86" providerId="ADAL" clId="{BE66D1FA-BCC7-4F29-8B0A-9EECE249D29D}"/>
    <pc:docChg chg="modSld sldOrd">
      <pc:chgData name="Maryline ETAIX" userId="32ced596-d93d-4019-abf3-a0d37ae6ca86" providerId="ADAL" clId="{BE66D1FA-BCC7-4F29-8B0A-9EECE249D29D}" dt="2022-09-27T15:27:49.768" v="13" actId="20577"/>
      <pc:docMkLst>
        <pc:docMk/>
      </pc:docMkLst>
      <pc:sldChg chg="modSp mod ord">
        <pc:chgData name="Maryline ETAIX" userId="32ced596-d93d-4019-abf3-a0d37ae6ca86" providerId="ADAL" clId="{BE66D1FA-BCC7-4F29-8B0A-9EECE249D29D}" dt="2022-09-27T15:27:49.768" v="13" actId="20577"/>
        <pc:sldMkLst>
          <pc:docMk/>
          <pc:sldMk cId="4084255041" sldId="563"/>
        </pc:sldMkLst>
        <pc:spChg chg="mod">
          <ac:chgData name="Maryline ETAIX" userId="32ced596-d93d-4019-abf3-a0d37ae6ca86" providerId="ADAL" clId="{BE66D1FA-BCC7-4F29-8B0A-9EECE249D29D}" dt="2022-09-27T15:27:49.768" v="13" actId="20577"/>
          <ac:spMkLst>
            <pc:docMk/>
            <pc:sldMk cId="4084255041" sldId="563"/>
            <ac:spMk id="8" creationId="{CD737B6A-8734-700E-A3DF-57C51937696B}"/>
          </ac:spMkLst>
        </pc:spChg>
      </pc:sldChg>
    </pc:docChg>
  </pc:docChgLst>
  <pc:docChgLst>
    <pc:chgData name="William MASSE" userId="S::william.masse@stln42.fr::00ccd37d-23b2-4eaf-a8ca-87b4eb77efd7" providerId="AD" clId="Web-{19EE10C3-005B-4135-BD70-5071F4BD4A8D}"/>
    <pc:docChg chg="modSld">
      <pc:chgData name="William MASSE" userId="S::william.masse@stln42.fr::00ccd37d-23b2-4eaf-a8ca-87b4eb77efd7" providerId="AD" clId="Web-{19EE10C3-005B-4135-BD70-5071F4BD4A8D}" dt="2022-07-04T12:02:36.829" v="3"/>
      <pc:docMkLst>
        <pc:docMk/>
      </pc:docMkLst>
      <pc:sldChg chg="modSp">
        <pc:chgData name="William MASSE" userId="S::william.masse@stln42.fr::00ccd37d-23b2-4eaf-a8ca-87b4eb77efd7" providerId="AD" clId="Web-{19EE10C3-005B-4135-BD70-5071F4BD4A8D}" dt="2022-07-04T12:02:36.829" v="3"/>
        <pc:sldMkLst>
          <pc:docMk/>
          <pc:sldMk cId="4140618815" sldId="543"/>
        </pc:sldMkLst>
        <pc:graphicFrameChg chg="mod modGraphic">
          <ac:chgData name="William MASSE" userId="S::william.masse@stln42.fr::00ccd37d-23b2-4eaf-a8ca-87b4eb77efd7" providerId="AD" clId="Web-{19EE10C3-005B-4135-BD70-5071F4BD4A8D}" dt="2022-07-04T12:02:36.829" v="3"/>
          <ac:graphicFrameMkLst>
            <pc:docMk/>
            <pc:sldMk cId="4140618815" sldId="543"/>
            <ac:graphicFrameMk id="2" creationId="{72394AD7-02AD-40F7-8B9D-FF7D6917F2FB}"/>
          </ac:graphicFrameMkLst>
        </pc:graphicFrameChg>
      </pc:sldChg>
    </pc:docChg>
  </pc:docChgLst>
  <pc:docChgLst>
    <pc:chgData name="Isabelle CHERBUT" userId="S::isabelle.cherbut@santetravail42.fr::d6db6602-d493-49e2-90d8-0bd51f969157" providerId="AD" clId="Web-{F6FFA977-3914-D1B1-7B82-36AEE1E26861}"/>
    <pc:docChg chg="modSld">
      <pc:chgData name="Isabelle CHERBUT" userId="S::isabelle.cherbut@santetravail42.fr::d6db6602-d493-49e2-90d8-0bd51f969157" providerId="AD" clId="Web-{F6FFA977-3914-D1B1-7B82-36AEE1E26861}" dt="2022-09-09T07:32:09.723" v="2"/>
      <pc:docMkLst>
        <pc:docMk/>
      </pc:docMkLst>
      <pc:sldChg chg="modSp">
        <pc:chgData name="Isabelle CHERBUT" userId="S::isabelle.cherbut@santetravail42.fr::d6db6602-d493-49e2-90d8-0bd51f969157" providerId="AD" clId="Web-{F6FFA977-3914-D1B1-7B82-36AEE1E26861}" dt="2022-09-09T07:32:09.723" v="2"/>
        <pc:sldMkLst>
          <pc:docMk/>
          <pc:sldMk cId="3722264328" sldId="545"/>
        </pc:sldMkLst>
        <pc:graphicFrameChg chg="mod">
          <ac:chgData name="Isabelle CHERBUT" userId="S::isabelle.cherbut@santetravail42.fr::d6db6602-d493-49e2-90d8-0bd51f969157" providerId="AD" clId="Web-{F6FFA977-3914-D1B1-7B82-36AEE1E26861}" dt="2022-09-09T07:23:30.085" v="0" actId="1076"/>
          <ac:graphicFrameMkLst>
            <pc:docMk/>
            <pc:sldMk cId="3722264328" sldId="545"/>
            <ac:graphicFrameMk id="6" creationId="{08722BFB-903D-5D40-96C2-106E2B9EBF77}"/>
          </ac:graphicFrameMkLst>
        </pc:graphicFrameChg>
        <pc:graphicFrameChg chg="mod modGraphic">
          <ac:chgData name="Isabelle CHERBUT" userId="S::isabelle.cherbut@santetravail42.fr::d6db6602-d493-49e2-90d8-0bd51f969157" providerId="AD" clId="Web-{F6FFA977-3914-D1B1-7B82-36AEE1E26861}" dt="2022-09-09T07:32:09.723" v="2"/>
          <ac:graphicFrameMkLst>
            <pc:docMk/>
            <pc:sldMk cId="3722264328" sldId="545"/>
            <ac:graphicFrameMk id="7" creationId="{14CE623A-7F74-D05C-5122-B08E0B1A4AB0}"/>
          </ac:graphicFrameMkLst>
        </pc:graphicFrameChg>
      </pc:sldChg>
    </pc:docChg>
  </pc:docChgLst>
  <pc:docChgLst>
    <pc:chgData name="Fabien LAMY" userId="852b8b0d-8c96-4725-b6f6-9e502397d154" providerId="ADAL" clId="{553A0F1F-C598-4E98-9AB1-8EA0936724F8}"/>
    <pc:docChg chg="undo custSel addSld delSld modSld sldOrd">
      <pc:chgData name="Fabien LAMY" userId="852b8b0d-8c96-4725-b6f6-9e502397d154" providerId="ADAL" clId="{553A0F1F-C598-4E98-9AB1-8EA0936724F8}" dt="2020-02-28T09:19:59.540" v="1773" actId="20577"/>
      <pc:docMkLst>
        <pc:docMk/>
      </pc:docMkLst>
      <pc:sldChg chg="addSp delSp modSp">
        <pc:chgData name="Fabien LAMY" userId="852b8b0d-8c96-4725-b6f6-9e502397d154" providerId="ADAL" clId="{553A0F1F-C598-4E98-9AB1-8EA0936724F8}" dt="2020-02-28T07:42:44.349" v="1627" actId="6549"/>
        <pc:sldMkLst>
          <pc:docMk/>
          <pc:sldMk cId="1978224958" sldId="259"/>
        </pc:sldMkLst>
        <pc:spChg chg="add mod">
          <ac:chgData name="Fabien LAMY" userId="852b8b0d-8c96-4725-b6f6-9e502397d154" providerId="ADAL" clId="{553A0F1F-C598-4E98-9AB1-8EA0936724F8}" dt="2020-02-27T16:03:39.562" v="1402" actId="113"/>
          <ac:spMkLst>
            <pc:docMk/>
            <pc:sldMk cId="1978224958" sldId="259"/>
            <ac:spMk id="2" creationId="{92499CC0-F37C-494E-A0DA-9BA9658DFC67}"/>
          </ac:spMkLst>
        </pc:spChg>
        <pc:spChg chg="add mod">
          <ac:chgData name="Fabien LAMY" userId="852b8b0d-8c96-4725-b6f6-9e502397d154" providerId="ADAL" clId="{553A0F1F-C598-4E98-9AB1-8EA0936724F8}" dt="2020-02-27T16:13:33.172" v="1502" actId="1076"/>
          <ac:spMkLst>
            <pc:docMk/>
            <pc:sldMk cId="1978224958" sldId="259"/>
            <ac:spMk id="3" creationId="{7A08DCF8-7DF9-424A-AFF0-8C8A65FB113F}"/>
          </ac:spMkLst>
        </pc:spChg>
        <pc:spChg chg="add del mod">
          <ac:chgData name="Fabien LAMY" userId="852b8b0d-8c96-4725-b6f6-9e502397d154" providerId="ADAL" clId="{553A0F1F-C598-4E98-9AB1-8EA0936724F8}" dt="2020-02-14T09:51:20.742" v="561" actId="478"/>
          <ac:spMkLst>
            <pc:docMk/>
            <pc:sldMk cId="1978224958" sldId="259"/>
            <ac:spMk id="3" creationId="{A85E1D8B-3AAD-4709-997C-5CBB09EB62F8}"/>
          </ac:spMkLst>
        </pc:spChg>
        <pc:spChg chg="add del mod">
          <ac:chgData name="Fabien LAMY" userId="852b8b0d-8c96-4725-b6f6-9e502397d154" providerId="ADAL" clId="{553A0F1F-C598-4E98-9AB1-8EA0936724F8}" dt="2020-02-14T09:51:19.442" v="560" actId="478"/>
          <ac:spMkLst>
            <pc:docMk/>
            <pc:sldMk cId="1978224958" sldId="259"/>
            <ac:spMk id="4" creationId="{FE35C2C5-E526-4970-A649-D7C9D8E2C260}"/>
          </ac:spMkLst>
        </pc:spChg>
        <pc:spChg chg="add mod">
          <ac:chgData name="Fabien LAMY" userId="852b8b0d-8c96-4725-b6f6-9e502397d154" providerId="ADAL" clId="{553A0F1F-C598-4E98-9AB1-8EA0936724F8}" dt="2020-02-28T07:42:44.349" v="1627" actId="6549"/>
          <ac:spMkLst>
            <pc:docMk/>
            <pc:sldMk cId="1978224958" sldId="259"/>
            <ac:spMk id="6" creationId="{510EC73B-40B6-40BE-93E5-A06C5602B9ED}"/>
          </ac:spMkLst>
        </pc:spChg>
      </pc:sldChg>
      <pc:sldChg chg="addSp delSp modSp del">
        <pc:chgData name="Fabien LAMY" userId="852b8b0d-8c96-4725-b6f6-9e502397d154" providerId="ADAL" clId="{553A0F1F-C598-4E98-9AB1-8EA0936724F8}" dt="2020-02-27T16:00:43.620" v="1308" actId="2696"/>
        <pc:sldMkLst>
          <pc:docMk/>
          <pc:sldMk cId="3225004755" sldId="260"/>
        </pc:sldMkLst>
        <pc:spChg chg="del mod">
          <ac:chgData name="Fabien LAMY" userId="852b8b0d-8c96-4725-b6f6-9e502397d154" providerId="ADAL" clId="{553A0F1F-C598-4E98-9AB1-8EA0936724F8}" dt="2020-02-27T15:53:02.248" v="1176" actId="478"/>
          <ac:spMkLst>
            <pc:docMk/>
            <pc:sldMk cId="3225004755" sldId="260"/>
            <ac:spMk id="2" creationId="{D55AC56A-240C-4742-A61E-D4310B1F98C1}"/>
          </ac:spMkLst>
        </pc:spChg>
        <pc:spChg chg="mod">
          <ac:chgData name="Fabien LAMY" userId="852b8b0d-8c96-4725-b6f6-9e502397d154" providerId="ADAL" clId="{553A0F1F-C598-4E98-9AB1-8EA0936724F8}" dt="2020-02-14T09:46:05.551" v="487" actId="20577"/>
          <ac:spMkLst>
            <pc:docMk/>
            <pc:sldMk cId="3225004755" sldId="260"/>
            <ac:spMk id="3" creationId="{BD41795D-70A6-4BDC-8C70-55E4A8E9B6FB}"/>
          </ac:spMkLst>
        </pc:spChg>
        <pc:spChg chg="add mod">
          <ac:chgData name="Fabien LAMY" userId="852b8b0d-8c96-4725-b6f6-9e502397d154" providerId="ADAL" clId="{553A0F1F-C598-4E98-9AB1-8EA0936724F8}" dt="2020-02-27T15:53:23.543" v="1189" actId="20577"/>
          <ac:spMkLst>
            <pc:docMk/>
            <pc:sldMk cId="3225004755" sldId="260"/>
            <ac:spMk id="4" creationId="{BDC6499E-331E-41CA-91D7-11BB324330FF}"/>
          </ac:spMkLst>
        </pc:spChg>
      </pc:sldChg>
      <pc:sldChg chg="modSp">
        <pc:chgData name="Fabien LAMY" userId="852b8b0d-8c96-4725-b6f6-9e502397d154" providerId="ADAL" clId="{553A0F1F-C598-4E98-9AB1-8EA0936724F8}" dt="2020-02-27T15:52:33.784" v="1174" actId="20577"/>
        <pc:sldMkLst>
          <pc:docMk/>
          <pc:sldMk cId="852607522" sldId="261"/>
        </pc:sldMkLst>
        <pc:spChg chg="mod">
          <ac:chgData name="Fabien LAMY" userId="852b8b0d-8c96-4725-b6f6-9e502397d154" providerId="ADAL" clId="{553A0F1F-C598-4E98-9AB1-8EA0936724F8}" dt="2020-02-27T15:50:51.473" v="1135" actId="1076"/>
          <ac:spMkLst>
            <pc:docMk/>
            <pc:sldMk cId="852607522" sldId="261"/>
            <ac:spMk id="2" creationId="{09B2061D-F72F-4452-8220-A05DCC47C37A}"/>
          </ac:spMkLst>
        </pc:spChg>
        <pc:spChg chg="mod">
          <ac:chgData name="Fabien LAMY" userId="852b8b0d-8c96-4725-b6f6-9e502397d154" providerId="ADAL" clId="{553A0F1F-C598-4E98-9AB1-8EA0936724F8}" dt="2020-02-27T15:52:33.784" v="1174" actId="20577"/>
          <ac:spMkLst>
            <pc:docMk/>
            <pc:sldMk cId="852607522" sldId="261"/>
            <ac:spMk id="3" creationId="{BB7C6DEA-90D3-47DA-892A-CD489C29D12D}"/>
          </ac:spMkLst>
        </pc:spChg>
      </pc:sldChg>
      <pc:sldChg chg="modSp add del ord">
        <pc:chgData name="Fabien LAMY" userId="852b8b0d-8c96-4725-b6f6-9e502397d154" providerId="ADAL" clId="{553A0F1F-C598-4E98-9AB1-8EA0936724F8}" dt="2020-02-27T16:03:23.868" v="1399" actId="47"/>
        <pc:sldMkLst>
          <pc:docMk/>
          <pc:sldMk cId="3814813214" sldId="262"/>
        </pc:sldMkLst>
        <pc:spChg chg="mod">
          <ac:chgData name="Fabien LAMY" userId="852b8b0d-8c96-4725-b6f6-9e502397d154" providerId="ADAL" clId="{553A0F1F-C598-4E98-9AB1-8EA0936724F8}" dt="2020-02-14T09:50:08.980" v="543" actId="20577"/>
          <ac:spMkLst>
            <pc:docMk/>
            <pc:sldMk cId="3814813214" sldId="262"/>
            <ac:spMk id="3" creationId="{BD41795D-70A6-4BDC-8C70-55E4A8E9B6FB}"/>
          </ac:spMkLst>
        </pc:spChg>
      </pc:sldChg>
      <pc:sldChg chg="addSp delSp modSp add">
        <pc:chgData name="Fabien LAMY" userId="852b8b0d-8c96-4725-b6f6-9e502397d154" providerId="ADAL" clId="{553A0F1F-C598-4E98-9AB1-8EA0936724F8}" dt="2020-02-28T07:42:01.166" v="1622" actId="20577"/>
        <pc:sldMkLst>
          <pc:docMk/>
          <pc:sldMk cId="4041866073" sldId="263"/>
        </pc:sldMkLst>
        <pc:spChg chg="del mod">
          <ac:chgData name="Fabien LAMY" userId="852b8b0d-8c96-4725-b6f6-9e502397d154" providerId="ADAL" clId="{553A0F1F-C598-4E98-9AB1-8EA0936724F8}" dt="2020-02-27T15:59:02.560" v="1262" actId="478"/>
          <ac:spMkLst>
            <pc:docMk/>
            <pc:sldMk cId="4041866073" sldId="263"/>
            <ac:spMk id="3" creationId="{BD41795D-70A6-4BDC-8C70-55E4A8E9B6FB}"/>
          </ac:spMkLst>
        </pc:spChg>
        <pc:spChg chg="mod">
          <ac:chgData name="Fabien LAMY" userId="852b8b0d-8c96-4725-b6f6-9e502397d154" providerId="ADAL" clId="{553A0F1F-C598-4E98-9AB1-8EA0936724F8}" dt="2020-02-27T15:59:15.584" v="1265" actId="1076"/>
          <ac:spMkLst>
            <pc:docMk/>
            <pc:sldMk cId="4041866073" sldId="263"/>
            <ac:spMk id="4" creationId="{BDC6499E-331E-41CA-91D7-11BB324330FF}"/>
          </ac:spMkLst>
        </pc:spChg>
        <pc:graphicFrameChg chg="add mod modGraphic">
          <ac:chgData name="Fabien LAMY" userId="852b8b0d-8c96-4725-b6f6-9e502397d154" providerId="ADAL" clId="{553A0F1F-C598-4E98-9AB1-8EA0936724F8}" dt="2020-02-28T07:42:01.166" v="1622" actId="20577"/>
          <ac:graphicFrameMkLst>
            <pc:docMk/>
            <pc:sldMk cId="4041866073" sldId="263"/>
            <ac:graphicFrameMk id="2" creationId="{72394AD7-02AD-40F7-8B9D-FF7D6917F2FB}"/>
          </ac:graphicFrameMkLst>
        </pc:graphicFrameChg>
      </pc:sldChg>
      <pc:sldChg chg="modSp add">
        <pc:chgData name="Fabien LAMY" userId="852b8b0d-8c96-4725-b6f6-9e502397d154" providerId="ADAL" clId="{553A0F1F-C598-4E98-9AB1-8EA0936724F8}" dt="2020-02-28T07:41:56.671" v="1620" actId="20577"/>
        <pc:sldMkLst>
          <pc:docMk/>
          <pc:sldMk cId="412661684" sldId="264"/>
        </pc:sldMkLst>
        <pc:graphicFrameChg chg="mod modGraphic">
          <ac:chgData name="Fabien LAMY" userId="852b8b0d-8c96-4725-b6f6-9e502397d154" providerId="ADAL" clId="{553A0F1F-C598-4E98-9AB1-8EA0936724F8}" dt="2020-02-28T07:41:56.671" v="1620" actId="20577"/>
          <ac:graphicFrameMkLst>
            <pc:docMk/>
            <pc:sldMk cId="412661684" sldId="264"/>
            <ac:graphicFrameMk id="2" creationId="{72394AD7-02AD-40F7-8B9D-FF7D6917F2FB}"/>
          </ac:graphicFrameMkLst>
        </pc:graphicFrameChg>
      </pc:sldChg>
      <pc:sldChg chg="addSp delSp modSp add modAnim">
        <pc:chgData name="Fabien LAMY" userId="852b8b0d-8c96-4725-b6f6-9e502397d154" providerId="ADAL" clId="{553A0F1F-C598-4E98-9AB1-8EA0936724F8}" dt="2020-02-27T16:23:17.060" v="1543" actId="20577"/>
        <pc:sldMkLst>
          <pc:docMk/>
          <pc:sldMk cId="144585408" sldId="265"/>
        </pc:sldMkLst>
        <pc:spChg chg="del">
          <ac:chgData name="Fabien LAMY" userId="852b8b0d-8c96-4725-b6f6-9e502397d154" providerId="ADAL" clId="{553A0F1F-C598-4E98-9AB1-8EA0936724F8}" dt="2020-02-27T16:13:53.274" v="1504" actId="478"/>
          <ac:spMkLst>
            <pc:docMk/>
            <pc:sldMk cId="144585408" sldId="265"/>
            <ac:spMk id="2" creationId="{92499CC0-F37C-494E-A0DA-9BA9658DFC67}"/>
          </ac:spMkLst>
        </pc:spChg>
        <pc:spChg chg="del">
          <ac:chgData name="Fabien LAMY" userId="852b8b0d-8c96-4725-b6f6-9e502397d154" providerId="ADAL" clId="{553A0F1F-C598-4E98-9AB1-8EA0936724F8}" dt="2020-02-27T16:13:57.334" v="1506" actId="478"/>
          <ac:spMkLst>
            <pc:docMk/>
            <pc:sldMk cId="144585408" sldId="265"/>
            <ac:spMk id="3" creationId="{7A08DCF8-7DF9-424A-AFF0-8C8A65FB113F}"/>
          </ac:spMkLst>
        </pc:spChg>
        <pc:spChg chg="del">
          <ac:chgData name="Fabien LAMY" userId="852b8b0d-8c96-4725-b6f6-9e502397d154" providerId="ADAL" clId="{553A0F1F-C598-4E98-9AB1-8EA0936724F8}" dt="2020-02-27T16:13:55.417" v="1505" actId="478"/>
          <ac:spMkLst>
            <pc:docMk/>
            <pc:sldMk cId="144585408" sldId="265"/>
            <ac:spMk id="6" creationId="{510EC73B-40B6-40BE-93E5-A06C5602B9ED}"/>
          </ac:spMkLst>
        </pc:spChg>
        <pc:spChg chg="add">
          <ac:chgData name="Fabien LAMY" userId="852b8b0d-8c96-4725-b6f6-9e502397d154" providerId="ADAL" clId="{553A0F1F-C598-4E98-9AB1-8EA0936724F8}" dt="2020-02-27T16:22:55.866" v="1515"/>
          <ac:spMkLst>
            <pc:docMk/>
            <pc:sldMk cId="144585408" sldId="265"/>
            <ac:spMk id="8" creationId="{DE401E0C-EA8C-4A9E-8340-C072D50DF17C}"/>
          </ac:spMkLst>
        </pc:spChg>
        <pc:spChg chg="add">
          <ac:chgData name="Fabien LAMY" userId="852b8b0d-8c96-4725-b6f6-9e502397d154" providerId="ADAL" clId="{553A0F1F-C598-4E98-9AB1-8EA0936724F8}" dt="2020-02-27T16:22:55.866" v="1515"/>
          <ac:spMkLst>
            <pc:docMk/>
            <pc:sldMk cId="144585408" sldId="265"/>
            <ac:spMk id="9" creationId="{7E55AFE1-A9AB-4F17-9286-A02FC2AFC4B8}"/>
          </ac:spMkLst>
        </pc:spChg>
        <pc:spChg chg="add">
          <ac:chgData name="Fabien LAMY" userId="852b8b0d-8c96-4725-b6f6-9e502397d154" providerId="ADAL" clId="{553A0F1F-C598-4E98-9AB1-8EA0936724F8}" dt="2020-02-27T16:22:55.866" v="1515"/>
          <ac:spMkLst>
            <pc:docMk/>
            <pc:sldMk cId="144585408" sldId="265"/>
            <ac:spMk id="10" creationId="{094CA173-F588-4DDE-AE62-28FD6B8940F7}"/>
          </ac:spMkLst>
        </pc:spChg>
        <pc:spChg chg="add mod">
          <ac:chgData name="Fabien LAMY" userId="852b8b0d-8c96-4725-b6f6-9e502397d154" providerId="ADAL" clId="{553A0F1F-C598-4E98-9AB1-8EA0936724F8}" dt="2020-02-27T16:23:17.060" v="1543" actId="20577"/>
          <ac:spMkLst>
            <pc:docMk/>
            <pc:sldMk cId="144585408" sldId="265"/>
            <ac:spMk id="15" creationId="{0FBC3D8D-25A3-4F15-8CB3-E07A3AD5BE1A}"/>
          </ac:spMkLst>
        </pc:spChg>
        <pc:picChg chg="add">
          <ac:chgData name="Fabien LAMY" userId="852b8b0d-8c96-4725-b6f6-9e502397d154" providerId="ADAL" clId="{553A0F1F-C598-4E98-9AB1-8EA0936724F8}" dt="2020-02-27T16:22:55.866" v="1515"/>
          <ac:picMkLst>
            <pc:docMk/>
            <pc:sldMk cId="144585408" sldId="265"/>
            <ac:picMk id="11" creationId="{32DE7842-EC0B-4D30-A5B2-0A53B133C363}"/>
          </ac:picMkLst>
        </pc:picChg>
        <pc:picChg chg="add">
          <ac:chgData name="Fabien LAMY" userId="852b8b0d-8c96-4725-b6f6-9e502397d154" providerId="ADAL" clId="{553A0F1F-C598-4E98-9AB1-8EA0936724F8}" dt="2020-02-27T16:22:55.866" v="1515"/>
          <ac:picMkLst>
            <pc:docMk/>
            <pc:sldMk cId="144585408" sldId="265"/>
            <ac:picMk id="12" creationId="{F1ED89DA-00F4-4EB5-A97B-356FD00E1D67}"/>
          </ac:picMkLst>
        </pc:picChg>
        <pc:picChg chg="add">
          <ac:chgData name="Fabien LAMY" userId="852b8b0d-8c96-4725-b6f6-9e502397d154" providerId="ADAL" clId="{553A0F1F-C598-4E98-9AB1-8EA0936724F8}" dt="2020-02-27T16:22:55.866" v="1515"/>
          <ac:picMkLst>
            <pc:docMk/>
            <pc:sldMk cId="144585408" sldId="265"/>
            <ac:picMk id="13" creationId="{0AAA8E8B-8C5D-4CA1-ADA0-87167CC400AF}"/>
          </ac:picMkLst>
        </pc:picChg>
        <pc:picChg chg="add">
          <ac:chgData name="Fabien LAMY" userId="852b8b0d-8c96-4725-b6f6-9e502397d154" providerId="ADAL" clId="{553A0F1F-C598-4E98-9AB1-8EA0936724F8}" dt="2020-02-27T16:22:55.866" v="1515"/>
          <ac:picMkLst>
            <pc:docMk/>
            <pc:sldMk cId="144585408" sldId="265"/>
            <ac:picMk id="14" creationId="{B9820E45-C058-4FA3-9471-81A56368D2C4}"/>
          </ac:picMkLst>
        </pc:picChg>
      </pc:sldChg>
      <pc:sldChg chg="del">
        <pc:chgData name="Fabien LAMY" userId="852b8b0d-8c96-4725-b6f6-9e502397d154" providerId="ADAL" clId="{553A0F1F-C598-4E98-9AB1-8EA0936724F8}" dt="2020-02-27T16:24:20.046" v="1548" actId="2696"/>
        <pc:sldMkLst>
          <pc:docMk/>
          <pc:sldMk cId="0" sldId="275"/>
        </pc:sldMkLst>
      </pc:sldChg>
      <pc:sldChg chg="del">
        <pc:chgData name="Fabien LAMY" userId="852b8b0d-8c96-4725-b6f6-9e502397d154" providerId="ADAL" clId="{553A0F1F-C598-4E98-9AB1-8EA0936724F8}" dt="2020-02-27T16:24:22.405" v="1549" actId="2696"/>
        <pc:sldMkLst>
          <pc:docMk/>
          <pc:sldMk cId="0" sldId="276"/>
        </pc:sldMkLst>
      </pc:sldChg>
      <pc:sldChg chg="del">
        <pc:chgData name="Fabien LAMY" userId="852b8b0d-8c96-4725-b6f6-9e502397d154" providerId="ADAL" clId="{553A0F1F-C598-4E98-9AB1-8EA0936724F8}" dt="2020-02-27T16:24:51.482" v="1552" actId="2696"/>
        <pc:sldMkLst>
          <pc:docMk/>
          <pc:sldMk cId="0" sldId="277"/>
        </pc:sldMkLst>
      </pc:sldChg>
      <pc:sldChg chg="del">
        <pc:chgData name="Fabien LAMY" userId="852b8b0d-8c96-4725-b6f6-9e502397d154" providerId="ADAL" clId="{553A0F1F-C598-4E98-9AB1-8EA0936724F8}" dt="2020-02-27T16:27:06.571" v="1565" actId="2696"/>
        <pc:sldMkLst>
          <pc:docMk/>
          <pc:sldMk cId="0" sldId="516"/>
        </pc:sldMkLst>
      </pc:sldChg>
      <pc:sldChg chg="del">
        <pc:chgData name="Fabien LAMY" userId="852b8b0d-8c96-4725-b6f6-9e502397d154" providerId="ADAL" clId="{553A0F1F-C598-4E98-9AB1-8EA0936724F8}" dt="2020-02-27T16:24:38.112" v="1550" actId="2696"/>
        <pc:sldMkLst>
          <pc:docMk/>
          <pc:sldMk cId="0" sldId="523"/>
        </pc:sldMkLst>
      </pc:sldChg>
      <pc:sldChg chg="del">
        <pc:chgData name="Fabien LAMY" userId="852b8b0d-8c96-4725-b6f6-9e502397d154" providerId="ADAL" clId="{553A0F1F-C598-4E98-9AB1-8EA0936724F8}" dt="2020-02-27T16:27:02.770" v="1564" actId="2696"/>
        <pc:sldMkLst>
          <pc:docMk/>
          <pc:sldMk cId="0" sldId="524"/>
        </pc:sldMkLst>
      </pc:sldChg>
      <pc:sldChg chg="delSp modSp del">
        <pc:chgData name="Fabien LAMY" userId="852b8b0d-8c96-4725-b6f6-9e502397d154" providerId="ADAL" clId="{553A0F1F-C598-4E98-9AB1-8EA0936724F8}" dt="2020-02-27T16:24:42.710" v="1551" actId="2696"/>
        <pc:sldMkLst>
          <pc:docMk/>
          <pc:sldMk cId="0" sldId="526"/>
        </pc:sldMkLst>
        <pc:spChg chg="del mod">
          <ac:chgData name="Fabien LAMY" userId="852b8b0d-8c96-4725-b6f6-9e502397d154" providerId="ADAL" clId="{553A0F1F-C598-4E98-9AB1-8EA0936724F8}" dt="2020-02-27T16:22:22.427" v="1512" actId="478"/>
          <ac:spMkLst>
            <pc:docMk/>
            <pc:sldMk cId="0" sldId="526"/>
            <ac:spMk id="73732" creationId="{F53F982A-E32D-4771-A038-1FAE38BB511A}"/>
          </ac:spMkLst>
        </pc:spChg>
        <pc:picChg chg="del">
          <ac:chgData name="Fabien LAMY" userId="852b8b0d-8c96-4725-b6f6-9e502397d154" providerId="ADAL" clId="{553A0F1F-C598-4E98-9AB1-8EA0936724F8}" dt="2020-02-27T16:22:20.896" v="1511" actId="478"/>
          <ac:picMkLst>
            <pc:docMk/>
            <pc:sldMk cId="0" sldId="526"/>
            <ac:picMk id="73730" creationId="{2252FC25-DDE4-4C59-A943-97CCE5EC4946}"/>
          </ac:picMkLst>
        </pc:picChg>
        <pc:picChg chg="del">
          <ac:chgData name="Fabien LAMY" userId="852b8b0d-8c96-4725-b6f6-9e502397d154" providerId="ADAL" clId="{553A0F1F-C598-4E98-9AB1-8EA0936724F8}" dt="2020-02-27T16:22:23.952" v="1513" actId="478"/>
          <ac:picMkLst>
            <pc:docMk/>
            <pc:sldMk cId="0" sldId="526"/>
            <ac:picMk id="73731" creationId="{908916B4-7CEB-49A1-BFE7-D4AAB0FB3929}"/>
          </ac:picMkLst>
        </pc:picChg>
      </pc:sldChg>
      <pc:sldChg chg="del">
        <pc:chgData name="Fabien LAMY" userId="852b8b0d-8c96-4725-b6f6-9e502397d154" providerId="ADAL" clId="{553A0F1F-C598-4E98-9AB1-8EA0936724F8}" dt="2020-02-27T16:27:10.249" v="1566" actId="2696"/>
        <pc:sldMkLst>
          <pc:docMk/>
          <pc:sldMk cId="0" sldId="538"/>
        </pc:sldMkLst>
      </pc:sldChg>
      <pc:sldChg chg="addSp add">
        <pc:chgData name="Fabien LAMY" userId="852b8b0d-8c96-4725-b6f6-9e502397d154" providerId="ADAL" clId="{553A0F1F-C598-4E98-9AB1-8EA0936724F8}" dt="2020-02-27T16:24:12.040" v="1546"/>
        <pc:sldMkLst>
          <pc:docMk/>
          <pc:sldMk cId="2444872709" sldId="539"/>
        </pc:sldMkLst>
        <pc:spChg chg="add">
          <ac:chgData name="Fabien LAMY" userId="852b8b0d-8c96-4725-b6f6-9e502397d154" providerId="ADAL" clId="{553A0F1F-C598-4E98-9AB1-8EA0936724F8}" dt="2020-02-27T16:24:02.757" v="1545"/>
          <ac:spMkLst>
            <pc:docMk/>
            <pc:sldMk cId="2444872709" sldId="539"/>
            <ac:spMk id="4" creationId="{E70474F4-3F83-46A9-BBF0-2C3406B762E4}"/>
          </ac:spMkLst>
        </pc:spChg>
        <pc:spChg chg="add">
          <ac:chgData name="Fabien LAMY" userId="852b8b0d-8c96-4725-b6f6-9e502397d154" providerId="ADAL" clId="{553A0F1F-C598-4E98-9AB1-8EA0936724F8}" dt="2020-02-27T16:24:12.040" v="1546"/>
          <ac:spMkLst>
            <pc:docMk/>
            <pc:sldMk cId="2444872709" sldId="539"/>
            <ac:spMk id="8" creationId="{763CEC28-CA86-45C1-9536-B34B6782F928}"/>
          </ac:spMkLst>
        </pc:spChg>
        <pc:picChg chg="add">
          <ac:chgData name="Fabien LAMY" userId="852b8b0d-8c96-4725-b6f6-9e502397d154" providerId="ADAL" clId="{553A0F1F-C598-4E98-9AB1-8EA0936724F8}" dt="2020-02-27T16:24:02.757" v="1545"/>
          <ac:picMkLst>
            <pc:docMk/>
            <pc:sldMk cId="2444872709" sldId="539"/>
            <ac:picMk id="6" creationId="{F695B9E8-4A9F-47E0-A907-D11E19307173}"/>
          </ac:picMkLst>
        </pc:picChg>
      </pc:sldChg>
      <pc:sldChg chg="addSp modSp add">
        <pc:chgData name="Fabien LAMY" userId="852b8b0d-8c96-4725-b6f6-9e502397d154" providerId="ADAL" clId="{553A0F1F-C598-4E98-9AB1-8EA0936724F8}" dt="2020-02-27T16:25:33.015" v="1555" actId="14100"/>
        <pc:sldMkLst>
          <pc:docMk/>
          <pc:sldMk cId="1668275682" sldId="540"/>
        </pc:sldMkLst>
        <pc:spChg chg="add mod">
          <ac:chgData name="Fabien LAMY" userId="852b8b0d-8c96-4725-b6f6-9e502397d154" providerId="ADAL" clId="{553A0F1F-C598-4E98-9AB1-8EA0936724F8}" dt="2020-02-27T16:25:33.015" v="1555" actId="14100"/>
          <ac:spMkLst>
            <pc:docMk/>
            <pc:sldMk cId="1668275682" sldId="540"/>
            <ac:spMk id="4" creationId="{F3F9F52F-F6DE-44C5-9687-8FD2C327CBFA}"/>
          </ac:spMkLst>
        </pc:spChg>
        <pc:spChg chg="add mod">
          <ac:chgData name="Fabien LAMY" userId="852b8b0d-8c96-4725-b6f6-9e502397d154" providerId="ADAL" clId="{553A0F1F-C598-4E98-9AB1-8EA0936724F8}" dt="2020-02-27T16:25:33.015" v="1555" actId="14100"/>
          <ac:spMkLst>
            <pc:docMk/>
            <pc:sldMk cId="1668275682" sldId="540"/>
            <ac:spMk id="8" creationId="{35B18037-7B31-4DDA-9BB7-A4AE7CFA048E}"/>
          </ac:spMkLst>
        </pc:spChg>
        <pc:spChg chg="add mod">
          <ac:chgData name="Fabien LAMY" userId="852b8b0d-8c96-4725-b6f6-9e502397d154" providerId="ADAL" clId="{553A0F1F-C598-4E98-9AB1-8EA0936724F8}" dt="2020-02-27T16:25:33.015" v="1555" actId="14100"/>
          <ac:spMkLst>
            <pc:docMk/>
            <pc:sldMk cId="1668275682" sldId="540"/>
            <ac:spMk id="9" creationId="{43D179F6-8615-42B6-A3AA-597CC64B5253}"/>
          </ac:spMkLst>
        </pc:spChg>
        <pc:spChg chg="add mod">
          <ac:chgData name="Fabien LAMY" userId="852b8b0d-8c96-4725-b6f6-9e502397d154" providerId="ADAL" clId="{553A0F1F-C598-4E98-9AB1-8EA0936724F8}" dt="2020-02-27T16:25:33.015" v="1555" actId="14100"/>
          <ac:spMkLst>
            <pc:docMk/>
            <pc:sldMk cId="1668275682" sldId="540"/>
            <ac:spMk id="10" creationId="{C07753E0-A015-4C5E-B003-5F5C3BEF23FC}"/>
          </ac:spMkLst>
        </pc:spChg>
        <pc:picChg chg="add mod">
          <ac:chgData name="Fabien LAMY" userId="852b8b0d-8c96-4725-b6f6-9e502397d154" providerId="ADAL" clId="{553A0F1F-C598-4E98-9AB1-8EA0936724F8}" dt="2020-02-27T16:25:33.015" v="1555" actId="14100"/>
          <ac:picMkLst>
            <pc:docMk/>
            <pc:sldMk cId="1668275682" sldId="540"/>
            <ac:picMk id="6" creationId="{9842E666-271A-4DD0-9F8D-639C27648470}"/>
          </ac:picMkLst>
        </pc:picChg>
      </pc:sldChg>
      <pc:sldChg chg="addSp modSp add">
        <pc:chgData name="Fabien LAMY" userId="852b8b0d-8c96-4725-b6f6-9e502397d154" providerId="ADAL" clId="{553A0F1F-C598-4E98-9AB1-8EA0936724F8}" dt="2020-02-27T16:27:46.134" v="1608" actId="20577"/>
        <pc:sldMkLst>
          <pc:docMk/>
          <pc:sldMk cId="2565683692" sldId="541"/>
        </pc:sldMkLst>
        <pc:spChg chg="add mod">
          <ac:chgData name="Fabien LAMY" userId="852b8b0d-8c96-4725-b6f6-9e502397d154" providerId="ADAL" clId="{553A0F1F-C598-4E98-9AB1-8EA0936724F8}" dt="2020-02-27T16:27:42.515" v="1604" actId="6549"/>
          <ac:spMkLst>
            <pc:docMk/>
            <pc:sldMk cId="2565683692" sldId="541"/>
            <ac:spMk id="4" creationId="{283D2D08-2E27-40FF-84DB-63183ADC7EC0}"/>
          </ac:spMkLst>
        </pc:spChg>
        <pc:spChg chg="add mod">
          <ac:chgData name="Fabien LAMY" userId="852b8b0d-8c96-4725-b6f6-9e502397d154" providerId="ADAL" clId="{553A0F1F-C598-4E98-9AB1-8EA0936724F8}" dt="2020-02-27T16:27:46.134" v="1608" actId="20577"/>
          <ac:spMkLst>
            <pc:docMk/>
            <pc:sldMk cId="2565683692" sldId="541"/>
            <ac:spMk id="6" creationId="{5B10E8DA-39AA-45FD-9376-6E2C33E703A7}"/>
          </ac:spMkLst>
        </pc:spChg>
      </pc:sldChg>
      <pc:sldChg chg="add">
        <pc:chgData name="Fabien LAMY" userId="852b8b0d-8c96-4725-b6f6-9e502397d154" providerId="ADAL" clId="{553A0F1F-C598-4E98-9AB1-8EA0936724F8}" dt="2020-02-27T16:25:37.843" v="1556"/>
        <pc:sldMkLst>
          <pc:docMk/>
          <pc:sldMk cId="544001201" sldId="542"/>
        </pc:sldMkLst>
      </pc:sldChg>
      <pc:sldChg chg="add del">
        <pc:chgData name="Fabien LAMY" userId="852b8b0d-8c96-4725-b6f6-9e502397d154" providerId="ADAL" clId="{553A0F1F-C598-4E98-9AB1-8EA0936724F8}" dt="2020-02-27T16:25:54.190" v="1558"/>
        <pc:sldMkLst>
          <pc:docMk/>
          <pc:sldMk cId="502080954" sldId="543"/>
        </pc:sldMkLst>
      </pc:sldChg>
      <pc:sldChg chg="add del">
        <pc:chgData name="Fabien LAMY" userId="852b8b0d-8c96-4725-b6f6-9e502397d154" providerId="ADAL" clId="{553A0F1F-C598-4E98-9AB1-8EA0936724F8}" dt="2020-02-27T16:26:01.940" v="1560"/>
        <pc:sldMkLst>
          <pc:docMk/>
          <pc:sldMk cId="628221103" sldId="543"/>
        </pc:sldMkLst>
      </pc:sldChg>
      <pc:sldChg chg="add del">
        <pc:chgData name="Fabien LAMY" userId="852b8b0d-8c96-4725-b6f6-9e502397d154" providerId="ADAL" clId="{553A0F1F-C598-4E98-9AB1-8EA0936724F8}" dt="2020-02-27T16:26:07.492" v="1562"/>
        <pc:sldMkLst>
          <pc:docMk/>
          <pc:sldMk cId="3444534229" sldId="543"/>
        </pc:sldMkLst>
      </pc:sldChg>
      <pc:sldChg chg="addSp modSp add">
        <pc:chgData name="Fabien LAMY" userId="852b8b0d-8c96-4725-b6f6-9e502397d154" providerId="ADAL" clId="{553A0F1F-C598-4E98-9AB1-8EA0936724F8}" dt="2020-02-28T09:19:59.540" v="1773" actId="20577"/>
        <pc:sldMkLst>
          <pc:docMk/>
          <pc:sldMk cId="4140618815" sldId="543"/>
        </pc:sldMkLst>
        <pc:spChg chg="mod">
          <ac:chgData name="Fabien LAMY" userId="852b8b0d-8c96-4725-b6f6-9e502397d154" providerId="ADAL" clId="{553A0F1F-C598-4E98-9AB1-8EA0936724F8}" dt="2020-02-28T09:15:01.918" v="1633" actId="1076"/>
          <ac:spMkLst>
            <pc:docMk/>
            <pc:sldMk cId="4140618815" sldId="543"/>
            <ac:spMk id="4" creationId="{BDC6499E-331E-41CA-91D7-11BB324330FF}"/>
          </ac:spMkLst>
        </pc:spChg>
        <pc:graphicFrameChg chg="mod modGraphic">
          <ac:chgData name="Fabien LAMY" userId="852b8b0d-8c96-4725-b6f6-9e502397d154" providerId="ADAL" clId="{553A0F1F-C598-4E98-9AB1-8EA0936724F8}" dt="2020-02-28T09:19:59.540" v="1773" actId="20577"/>
          <ac:graphicFrameMkLst>
            <pc:docMk/>
            <pc:sldMk cId="4140618815" sldId="543"/>
            <ac:graphicFrameMk id="2" creationId="{72394AD7-02AD-40F7-8B9D-FF7D6917F2FB}"/>
          </ac:graphicFrameMkLst>
        </pc:graphicFrameChg>
        <pc:graphicFrameChg chg="add mod modGraphic">
          <ac:chgData name="Fabien LAMY" userId="852b8b0d-8c96-4725-b6f6-9e502397d154" providerId="ADAL" clId="{553A0F1F-C598-4E98-9AB1-8EA0936724F8}" dt="2020-02-28T09:19:50.186" v="1770" actId="20577"/>
          <ac:graphicFrameMkLst>
            <pc:docMk/>
            <pc:sldMk cId="4140618815" sldId="543"/>
            <ac:graphicFrameMk id="8" creationId="{7BC11EE7-F158-4FED-A4D5-6FB4C2A0759B}"/>
          </ac:graphicFrameMkLst>
        </pc:graphicFrameChg>
      </pc:sldChg>
    </pc:docChg>
  </pc:docChgLst>
  <pc:docChgLst>
    <pc:chgData name="Eva TARDY" userId="379c93e4-2163-4be1-a58a-552475e387d8" providerId="ADAL" clId="{D810A389-9F37-46E1-B94B-E9334C1C35CB}"/>
    <pc:docChg chg="undo custSel modSld">
      <pc:chgData name="Eva TARDY" userId="379c93e4-2163-4be1-a58a-552475e387d8" providerId="ADAL" clId="{D810A389-9F37-46E1-B94B-E9334C1C35CB}" dt="2022-09-29T09:42:25.430" v="756" actId="12100"/>
      <pc:docMkLst>
        <pc:docMk/>
      </pc:docMkLst>
      <pc:sldChg chg="addSp delSp modSp mod">
        <pc:chgData name="Eva TARDY" userId="379c93e4-2163-4be1-a58a-552475e387d8" providerId="ADAL" clId="{D810A389-9F37-46E1-B94B-E9334C1C35CB}" dt="2022-09-29T07:50:08.649" v="385" actId="1076"/>
        <pc:sldMkLst>
          <pc:docMk/>
          <pc:sldMk cId="3044000939" sldId="260"/>
        </pc:sldMkLst>
        <pc:spChg chg="add mod">
          <ac:chgData name="Eva TARDY" userId="379c93e4-2163-4be1-a58a-552475e387d8" providerId="ADAL" clId="{D810A389-9F37-46E1-B94B-E9334C1C35CB}" dt="2022-09-29T07:49:05.170" v="356" actId="14100"/>
          <ac:spMkLst>
            <pc:docMk/>
            <pc:sldMk cId="3044000939" sldId="260"/>
            <ac:spMk id="3" creationId="{437E7EF6-888D-3866-BB74-E6D2B53FCB5E}"/>
          </ac:spMkLst>
        </pc:spChg>
        <pc:spChg chg="mod">
          <ac:chgData name="Eva TARDY" userId="379c93e4-2163-4be1-a58a-552475e387d8" providerId="ADAL" clId="{D810A389-9F37-46E1-B94B-E9334C1C35CB}" dt="2022-09-29T07:49:21.305" v="358" actId="1076"/>
          <ac:spMkLst>
            <pc:docMk/>
            <pc:sldMk cId="3044000939" sldId="260"/>
            <ac:spMk id="8" creationId="{4512FBBC-F6F9-41BC-BFA8-DBAB89AA3BEE}"/>
          </ac:spMkLst>
        </pc:spChg>
        <pc:spChg chg="mod">
          <ac:chgData name="Eva TARDY" userId="379c93e4-2163-4be1-a58a-552475e387d8" providerId="ADAL" clId="{D810A389-9F37-46E1-B94B-E9334C1C35CB}" dt="2022-09-29T07:45:45.337" v="336" actId="14100"/>
          <ac:spMkLst>
            <pc:docMk/>
            <pc:sldMk cId="3044000939" sldId="260"/>
            <ac:spMk id="9" creationId="{0F2C2069-B99D-447E-A50A-D6EA31192FAF}"/>
          </ac:spMkLst>
        </pc:spChg>
        <pc:spChg chg="add del mod">
          <ac:chgData name="Eva TARDY" userId="379c93e4-2163-4be1-a58a-552475e387d8" providerId="ADAL" clId="{D810A389-9F37-46E1-B94B-E9334C1C35CB}" dt="2022-09-29T07:46:03.232" v="338" actId="478"/>
          <ac:spMkLst>
            <pc:docMk/>
            <pc:sldMk cId="3044000939" sldId="260"/>
            <ac:spMk id="12" creationId="{AFE4590A-CF9E-5512-A3A1-1578B27607AF}"/>
          </ac:spMkLst>
        </pc:spChg>
        <pc:spChg chg="add del mod">
          <ac:chgData name="Eva TARDY" userId="379c93e4-2163-4be1-a58a-552475e387d8" providerId="ADAL" clId="{D810A389-9F37-46E1-B94B-E9334C1C35CB}" dt="2022-09-29T07:47:57.490" v="349" actId="478"/>
          <ac:spMkLst>
            <pc:docMk/>
            <pc:sldMk cId="3044000939" sldId="260"/>
            <ac:spMk id="18" creationId="{50AB8AFB-4C03-8DA0-EE30-855EBBC34D40}"/>
          </ac:spMkLst>
        </pc:spChg>
        <pc:spChg chg="add mod">
          <ac:chgData name="Eva TARDY" userId="379c93e4-2163-4be1-a58a-552475e387d8" providerId="ADAL" clId="{D810A389-9F37-46E1-B94B-E9334C1C35CB}" dt="2022-09-29T07:48:36.794" v="351" actId="207"/>
          <ac:spMkLst>
            <pc:docMk/>
            <pc:sldMk cId="3044000939" sldId="260"/>
            <ac:spMk id="20" creationId="{2BA2A4F4-50B8-87FF-057C-C82348711C43}"/>
          </ac:spMkLst>
        </pc:spChg>
        <pc:spChg chg="add mod">
          <ac:chgData name="Eva TARDY" userId="379c93e4-2163-4be1-a58a-552475e387d8" providerId="ADAL" clId="{D810A389-9F37-46E1-B94B-E9334C1C35CB}" dt="2022-09-29T07:50:08.649" v="385" actId="1076"/>
          <ac:spMkLst>
            <pc:docMk/>
            <pc:sldMk cId="3044000939" sldId="260"/>
            <ac:spMk id="24" creationId="{33251040-D3C0-5846-95AF-C02101267C85}"/>
          </ac:spMkLst>
        </pc:spChg>
        <pc:spChg chg="mod">
          <ac:chgData name="Eva TARDY" userId="379c93e4-2163-4be1-a58a-552475e387d8" providerId="ADAL" clId="{D810A389-9F37-46E1-B94B-E9334C1C35CB}" dt="2022-09-29T07:47:32.265" v="344" actId="1076"/>
          <ac:spMkLst>
            <pc:docMk/>
            <pc:sldMk cId="3044000939" sldId="260"/>
            <ac:spMk id="41" creationId="{C369D1B5-3892-46BE-BD98-EE9DE8E1FCAB}"/>
          </ac:spMkLst>
        </pc:spChg>
        <pc:spChg chg="mod">
          <ac:chgData name="Eva TARDY" userId="379c93e4-2163-4be1-a58a-552475e387d8" providerId="ADAL" clId="{D810A389-9F37-46E1-B94B-E9334C1C35CB}" dt="2022-09-29T07:47:53.232" v="348" actId="1076"/>
          <ac:spMkLst>
            <pc:docMk/>
            <pc:sldMk cId="3044000939" sldId="260"/>
            <ac:spMk id="46" creationId="{78582E4D-EFD9-4C5E-991F-001C1C8742E9}"/>
          </ac:spMkLst>
        </pc:spChg>
        <pc:spChg chg="ord">
          <ac:chgData name="Eva TARDY" userId="379c93e4-2163-4be1-a58a-552475e387d8" providerId="ADAL" clId="{D810A389-9F37-46E1-B94B-E9334C1C35CB}" dt="2022-09-29T07:48:50.555" v="354" actId="166"/>
          <ac:spMkLst>
            <pc:docMk/>
            <pc:sldMk cId="3044000939" sldId="260"/>
            <ac:spMk id="80" creationId="{89B7E6A8-B384-43D3-9AB8-65F04573982D}"/>
          </ac:spMkLst>
        </pc:spChg>
        <pc:spChg chg="mod">
          <ac:chgData name="Eva TARDY" userId="379c93e4-2163-4be1-a58a-552475e387d8" providerId="ADAL" clId="{D810A389-9F37-46E1-B94B-E9334C1C35CB}" dt="2022-09-29T07:48:45.569" v="352" actId="1076"/>
          <ac:spMkLst>
            <pc:docMk/>
            <pc:sldMk cId="3044000939" sldId="260"/>
            <ac:spMk id="83" creationId="{371EDE15-3B8A-4CCA-9B06-15B0319522D6}"/>
          </ac:spMkLst>
        </pc:spChg>
        <pc:cxnChg chg="add mod">
          <ac:chgData name="Eva TARDY" userId="379c93e4-2163-4be1-a58a-552475e387d8" providerId="ADAL" clId="{D810A389-9F37-46E1-B94B-E9334C1C35CB}" dt="2022-09-29T07:49:09.561" v="357" actId="14100"/>
          <ac:cxnSpMkLst>
            <pc:docMk/>
            <pc:sldMk cId="3044000939" sldId="260"/>
            <ac:cxnSpMk id="2" creationId="{AE11BC0F-8720-B9C4-57D4-CE4F5D6BCEA7}"/>
          </ac:cxnSpMkLst>
        </pc:cxnChg>
        <pc:cxnChg chg="mod">
          <ac:chgData name="Eva TARDY" userId="379c93e4-2163-4be1-a58a-552475e387d8" providerId="ADAL" clId="{D810A389-9F37-46E1-B94B-E9334C1C35CB}" dt="2022-09-29T07:46:18.386" v="340" actId="14100"/>
          <ac:cxnSpMkLst>
            <pc:docMk/>
            <pc:sldMk cId="3044000939" sldId="260"/>
            <ac:cxnSpMk id="52" creationId="{3EF46364-0840-4EFC-AF76-C9B4F9B4B0D9}"/>
          </ac:cxnSpMkLst>
        </pc:cxnChg>
        <pc:cxnChg chg="mod">
          <ac:chgData name="Eva TARDY" userId="379c93e4-2163-4be1-a58a-552475e387d8" providerId="ADAL" clId="{D810A389-9F37-46E1-B94B-E9334C1C35CB}" dt="2022-09-29T07:45:45.337" v="336" actId="14100"/>
          <ac:cxnSpMkLst>
            <pc:docMk/>
            <pc:sldMk cId="3044000939" sldId="260"/>
            <ac:cxnSpMk id="169" creationId="{96A62DB5-506E-4AE5-A7EB-CE70DAF083AD}"/>
          </ac:cxnSpMkLst>
        </pc:cxnChg>
      </pc:sldChg>
      <pc:sldChg chg="addSp delSp modSp mod">
        <pc:chgData name="Eva TARDY" userId="379c93e4-2163-4be1-a58a-552475e387d8" providerId="ADAL" clId="{D810A389-9F37-46E1-B94B-E9334C1C35CB}" dt="2022-09-29T09:42:25.430" v="756" actId="12100"/>
        <pc:sldMkLst>
          <pc:docMk/>
          <pc:sldMk cId="1542786650" sldId="562"/>
        </pc:sldMkLst>
        <pc:spChg chg="add mod">
          <ac:chgData name="Eva TARDY" userId="379c93e4-2163-4be1-a58a-552475e387d8" providerId="ADAL" clId="{D810A389-9F37-46E1-B94B-E9334C1C35CB}" dt="2022-09-29T09:30:00.318" v="652" actId="1076"/>
          <ac:spMkLst>
            <pc:docMk/>
            <pc:sldMk cId="1542786650" sldId="562"/>
            <ac:spMk id="2" creationId="{89B1FFEA-1423-E19D-D9A0-3181D1657209}"/>
          </ac:spMkLst>
        </pc:spChg>
        <pc:spChg chg="add mod">
          <ac:chgData name="Eva TARDY" userId="379c93e4-2163-4be1-a58a-552475e387d8" providerId="ADAL" clId="{D810A389-9F37-46E1-B94B-E9334C1C35CB}" dt="2022-09-29T09:41:26.271" v="754" actId="1076"/>
          <ac:spMkLst>
            <pc:docMk/>
            <pc:sldMk cId="1542786650" sldId="562"/>
            <ac:spMk id="3" creationId="{A5C9D4F2-7586-8DDE-BAEB-7A9FABF813FD}"/>
          </ac:spMkLst>
        </pc:spChg>
        <pc:spChg chg="add del mod">
          <ac:chgData name="Eva TARDY" userId="379c93e4-2163-4be1-a58a-552475e387d8" providerId="ADAL" clId="{D810A389-9F37-46E1-B94B-E9334C1C35CB}" dt="2022-09-29T09:28:53.376" v="635" actId="478"/>
          <ac:spMkLst>
            <pc:docMk/>
            <pc:sldMk cId="1542786650" sldId="562"/>
            <ac:spMk id="4" creationId="{DDA40A14-9CB3-9950-A9D9-D76CC344DFD7}"/>
          </ac:spMkLst>
        </pc:spChg>
        <pc:spChg chg="add del mod">
          <ac:chgData name="Eva TARDY" userId="379c93e4-2163-4be1-a58a-552475e387d8" providerId="ADAL" clId="{D810A389-9F37-46E1-B94B-E9334C1C35CB}" dt="2022-09-29T09:28:56.313" v="637" actId="478"/>
          <ac:spMkLst>
            <pc:docMk/>
            <pc:sldMk cId="1542786650" sldId="562"/>
            <ac:spMk id="5" creationId="{17D3C9CC-691C-1547-6F37-C9790B706659}"/>
          </ac:spMkLst>
        </pc:spChg>
        <pc:spChg chg="add mod">
          <ac:chgData name="Eva TARDY" userId="379c93e4-2163-4be1-a58a-552475e387d8" providerId="ADAL" clId="{D810A389-9F37-46E1-B94B-E9334C1C35CB}" dt="2022-09-29T09:41:25.235" v="753" actId="339"/>
          <ac:spMkLst>
            <pc:docMk/>
            <pc:sldMk cId="1542786650" sldId="562"/>
            <ac:spMk id="6" creationId="{ED11E002-60BA-FD67-EBB0-A2B1D01D47DA}"/>
          </ac:spMkLst>
        </pc:spChg>
        <pc:spChg chg="add mod">
          <ac:chgData name="Eva TARDY" userId="379c93e4-2163-4be1-a58a-552475e387d8" providerId="ADAL" clId="{D810A389-9F37-46E1-B94B-E9334C1C35CB}" dt="2022-09-29T09:41:20.353" v="752" actId="339"/>
          <ac:spMkLst>
            <pc:docMk/>
            <pc:sldMk cId="1542786650" sldId="562"/>
            <ac:spMk id="7" creationId="{8A75EC82-829B-C909-55C1-55B6739EE653}"/>
          </ac:spMkLst>
        </pc:spChg>
        <pc:spChg chg="mod">
          <ac:chgData name="Eva TARDY" userId="379c93e4-2163-4be1-a58a-552475e387d8" providerId="ADAL" clId="{D810A389-9F37-46E1-B94B-E9334C1C35CB}" dt="2022-09-29T09:29:58.551" v="651" actId="1076"/>
          <ac:spMkLst>
            <pc:docMk/>
            <pc:sldMk cId="1542786650" sldId="562"/>
            <ac:spMk id="8" creationId="{CD737B6A-8734-700E-A3DF-57C51937696B}"/>
          </ac:spMkLst>
        </pc:spChg>
        <pc:spChg chg="del mod">
          <ac:chgData name="Eva TARDY" userId="379c93e4-2163-4be1-a58a-552475e387d8" providerId="ADAL" clId="{D810A389-9F37-46E1-B94B-E9334C1C35CB}" dt="2022-09-29T09:28:50.859" v="632" actId="478"/>
          <ac:spMkLst>
            <pc:docMk/>
            <pc:sldMk cId="1542786650" sldId="562"/>
            <ac:spMk id="9" creationId="{1FACBEA8-C96A-E542-57FB-6EF6620EC173}"/>
          </ac:spMkLst>
        </pc:spChg>
        <pc:spChg chg="add mod">
          <ac:chgData name="Eva TARDY" userId="379c93e4-2163-4be1-a58a-552475e387d8" providerId="ADAL" clId="{D810A389-9F37-46E1-B94B-E9334C1C35CB}" dt="2022-09-29T09:41:13.676" v="751" actId="339"/>
          <ac:spMkLst>
            <pc:docMk/>
            <pc:sldMk cId="1542786650" sldId="562"/>
            <ac:spMk id="10" creationId="{E42BC18E-9578-09B0-08ED-F2BDCEFD4CF4}"/>
          </ac:spMkLst>
        </pc:spChg>
        <pc:spChg chg="add del mod ord">
          <ac:chgData name="Eva TARDY" userId="379c93e4-2163-4be1-a58a-552475e387d8" providerId="ADAL" clId="{D810A389-9F37-46E1-B94B-E9334C1C35CB}" dt="2022-09-29T09:37:16.581" v="733" actId="478"/>
          <ac:spMkLst>
            <pc:docMk/>
            <pc:sldMk cId="1542786650" sldId="562"/>
            <ac:spMk id="11" creationId="{E9997C2E-C607-CF9B-D357-C479969A863B}"/>
          </ac:spMkLst>
        </pc:spChg>
        <pc:spChg chg="add del mod">
          <ac:chgData name="Eva TARDY" userId="379c93e4-2163-4be1-a58a-552475e387d8" providerId="ADAL" clId="{D810A389-9F37-46E1-B94B-E9334C1C35CB}" dt="2022-09-29T09:20:37.203" v="444"/>
          <ac:spMkLst>
            <pc:docMk/>
            <pc:sldMk cId="1542786650" sldId="562"/>
            <ac:spMk id="12" creationId="{F00E8AF3-C66F-CB32-D03D-ABA5C968317A}"/>
          </ac:spMkLst>
        </pc:spChg>
        <pc:spChg chg="add del mod">
          <ac:chgData name="Eva TARDY" userId="379c93e4-2163-4be1-a58a-552475e387d8" providerId="ADAL" clId="{D810A389-9F37-46E1-B94B-E9334C1C35CB}" dt="2022-09-29T09:28:55.325" v="636" actId="478"/>
          <ac:spMkLst>
            <pc:docMk/>
            <pc:sldMk cId="1542786650" sldId="562"/>
            <ac:spMk id="15" creationId="{CD8A1683-DCC0-4D45-A2F6-2BBB0C74B3ED}"/>
          </ac:spMkLst>
        </pc:spChg>
        <pc:spChg chg="add del mod">
          <ac:chgData name="Eva TARDY" userId="379c93e4-2163-4be1-a58a-552475e387d8" providerId="ADAL" clId="{D810A389-9F37-46E1-B94B-E9334C1C35CB}" dt="2022-09-29T09:20:37.204" v="446"/>
          <ac:spMkLst>
            <pc:docMk/>
            <pc:sldMk cId="1542786650" sldId="562"/>
            <ac:spMk id="16" creationId="{443741D7-E6FD-7AC0-8820-252AB172A122}"/>
          </ac:spMkLst>
        </pc:spChg>
        <pc:graphicFrameChg chg="add mod modGraphic">
          <ac:chgData name="Eva TARDY" userId="379c93e4-2163-4be1-a58a-552475e387d8" providerId="ADAL" clId="{D810A389-9F37-46E1-B94B-E9334C1C35CB}" dt="2022-09-29T09:42:25.430" v="756" actId="12100"/>
          <ac:graphicFrameMkLst>
            <pc:docMk/>
            <pc:sldMk cId="1542786650" sldId="562"/>
            <ac:graphicFrameMk id="17" creationId="{E10A4025-E311-AFD9-B38C-07220B86534F}"/>
          </ac:graphicFrameMkLst>
        </pc:graphicFrameChg>
        <pc:picChg chg="add mod">
          <ac:chgData name="Eva TARDY" userId="379c93e4-2163-4be1-a58a-552475e387d8" providerId="ADAL" clId="{D810A389-9F37-46E1-B94B-E9334C1C35CB}" dt="2022-09-29T09:34:56.831" v="732" actId="1076"/>
          <ac:picMkLst>
            <pc:docMk/>
            <pc:sldMk cId="1542786650" sldId="562"/>
            <ac:picMk id="14" creationId="{AA3CAE3B-8930-B291-072D-D2E29DFDAB40}"/>
          </ac:picMkLst>
        </pc:picChg>
      </pc:sldChg>
    </pc:docChg>
  </pc:docChgLst>
  <pc:docChgLst>
    <pc:chgData name="Eva TARDY" userId="S::eva.tardy@santetravail42.fr::379c93e4-2163-4be1-a58a-552475e387d8" providerId="AD" clId="Web-{74FD279A-C25E-4531-8825-8DBDC41F869F}"/>
    <pc:docChg chg="modSld">
      <pc:chgData name="Eva TARDY" userId="S::eva.tardy@santetravail42.fr::379c93e4-2163-4be1-a58a-552475e387d8" providerId="AD" clId="Web-{74FD279A-C25E-4531-8825-8DBDC41F869F}" dt="2022-09-29T09:17:24.175" v="65" actId="20577"/>
      <pc:docMkLst>
        <pc:docMk/>
      </pc:docMkLst>
      <pc:sldChg chg="addSp modSp">
        <pc:chgData name="Eva TARDY" userId="S::eva.tardy@santetravail42.fr::379c93e4-2163-4be1-a58a-552475e387d8" providerId="AD" clId="Web-{74FD279A-C25E-4531-8825-8DBDC41F869F}" dt="2022-09-29T09:17:24.175" v="65" actId="20577"/>
        <pc:sldMkLst>
          <pc:docMk/>
          <pc:sldMk cId="1542786650" sldId="562"/>
        </pc:sldMkLst>
        <pc:spChg chg="mod">
          <ac:chgData name="Eva TARDY" userId="S::eva.tardy@santetravail42.fr::379c93e4-2163-4be1-a58a-552475e387d8" providerId="AD" clId="Web-{74FD279A-C25E-4531-8825-8DBDC41F869F}" dt="2022-09-29T09:15:45.403" v="15" actId="20577"/>
          <ac:spMkLst>
            <pc:docMk/>
            <pc:sldMk cId="1542786650" sldId="562"/>
            <ac:spMk id="4" creationId="{DDA40A14-9CB3-9950-A9D9-D76CC344DFD7}"/>
          </ac:spMkLst>
        </pc:spChg>
        <pc:spChg chg="mod">
          <ac:chgData name="Eva TARDY" userId="S::eva.tardy@santetravail42.fr::379c93e4-2163-4be1-a58a-552475e387d8" providerId="AD" clId="Web-{74FD279A-C25E-4531-8825-8DBDC41F869F}" dt="2022-09-29T09:16:03.185" v="30" actId="20577"/>
          <ac:spMkLst>
            <pc:docMk/>
            <pc:sldMk cId="1542786650" sldId="562"/>
            <ac:spMk id="5" creationId="{17D3C9CC-691C-1547-6F37-C9790B706659}"/>
          </ac:spMkLst>
        </pc:spChg>
        <pc:spChg chg="add mod">
          <ac:chgData name="Eva TARDY" userId="S::eva.tardy@santetravail42.fr::379c93e4-2163-4be1-a58a-552475e387d8" providerId="AD" clId="Web-{74FD279A-C25E-4531-8825-8DBDC41F869F}" dt="2022-09-29T09:17:24.175" v="65" actId="20577"/>
          <ac:spMkLst>
            <pc:docMk/>
            <pc:sldMk cId="1542786650" sldId="562"/>
            <ac:spMk id="9" creationId="{1FACBEA8-C96A-E542-57FB-6EF6620EC173}"/>
          </ac:spMkLst>
        </pc:spChg>
        <pc:spChg chg="mod">
          <ac:chgData name="Eva TARDY" userId="S::eva.tardy@santetravail42.fr::379c93e4-2163-4be1-a58a-552475e387d8" providerId="AD" clId="Web-{74FD279A-C25E-4531-8825-8DBDC41F869F}" dt="2022-09-29T09:15:20.667" v="2" actId="20577"/>
          <ac:spMkLst>
            <pc:docMk/>
            <pc:sldMk cId="1542786650" sldId="562"/>
            <ac:spMk id="10" creationId="{E42BC18E-9578-09B0-08ED-F2BDCEFD4CF4}"/>
          </ac:spMkLst>
        </pc:spChg>
      </pc:sldChg>
    </pc:docChg>
  </pc:docChgLst>
  <pc:docChgLst>
    <pc:chgData name="Fabien LAMY" userId="852b8b0d-8c96-4725-b6f6-9e502397d154" providerId="ADAL" clId="{741E2B3F-1668-4D5F-A311-B9C1853346C0}"/>
    <pc:docChg chg="custSel modSld">
      <pc:chgData name="Fabien LAMY" userId="852b8b0d-8c96-4725-b6f6-9e502397d154" providerId="ADAL" clId="{741E2B3F-1668-4D5F-A311-B9C1853346C0}" dt="2022-10-05T07:57:28.327" v="37" actId="1076"/>
      <pc:docMkLst>
        <pc:docMk/>
      </pc:docMkLst>
      <pc:sldChg chg="modSp">
        <pc:chgData name="Fabien LAMY" userId="852b8b0d-8c96-4725-b6f6-9e502397d154" providerId="ADAL" clId="{741E2B3F-1668-4D5F-A311-B9C1853346C0}" dt="2022-10-05T07:57:28.327" v="37" actId="1076"/>
        <pc:sldMkLst>
          <pc:docMk/>
          <pc:sldMk cId="2263551988" sldId="547"/>
        </pc:sldMkLst>
        <pc:spChg chg="mod">
          <ac:chgData name="Fabien LAMY" userId="852b8b0d-8c96-4725-b6f6-9e502397d154" providerId="ADAL" clId="{741E2B3F-1668-4D5F-A311-B9C1853346C0}" dt="2022-10-05T07:57:28.327" v="37" actId="1076"/>
          <ac:spMkLst>
            <pc:docMk/>
            <pc:sldMk cId="2263551988" sldId="547"/>
            <ac:spMk id="15" creationId="{14C766D5-EAC4-21A0-A66F-3433334DA97D}"/>
          </ac:spMkLst>
        </pc:spChg>
      </pc:sldChg>
      <pc:sldChg chg="addSp delSp modSp mod">
        <pc:chgData name="Fabien LAMY" userId="852b8b0d-8c96-4725-b6f6-9e502397d154" providerId="ADAL" clId="{741E2B3F-1668-4D5F-A311-B9C1853346C0}" dt="2022-10-04T15:07:58.768" v="36" actId="167"/>
        <pc:sldMkLst>
          <pc:docMk/>
          <pc:sldMk cId="4084255041" sldId="563"/>
        </pc:sldMkLst>
        <pc:spChg chg="mod">
          <ac:chgData name="Fabien LAMY" userId="852b8b0d-8c96-4725-b6f6-9e502397d154" providerId="ADAL" clId="{741E2B3F-1668-4D5F-A311-B9C1853346C0}" dt="2022-10-04T14:56:30.459" v="24" actId="255"/>
          <ac:spMkLst>
            <pc:docMk/>
            <pc:sldMk cId="4084255041" sldId="563"/>
            <ac:spMk id="2" creationId="{46F772AA-6324-83A9-A22A-BBCFF8F0F173}"/>
          </ac:spMkLst>
        </pc:spChg>
        <pc:spChg chg="mod">
          <ac:chgData name="Fabien LAMY" userId="852b8b0d-8c96-4725-b6f6-9e502397d154" providerId="ADAL" clId="{741E2B3F-1668-4D5F-A311-B9C1853346C0}" dt="2022-10-04T14:54:33.904" v="11" actId="113"/>
          <ac:spMkLst>
            <pc:docMk/>
            <pc:sldMk cId="4084255041" sldId="563"/>
            <ac:spMk id="9" creationId="{9E795766-913E-5C0D-396D-F0285A2A458A}"/>
          </ac:spMkLst>
        </pc:spChg>
        <pc:spChg chg="mod">
          <ac:chgData name="Fabien LAMY" userId="852b8b0d-8c96-4725-b6f6-9e502397d154" providerId="ADAL" clId="{741E2B3F-1668-4D5F-A311-B9C1853346C0}" dt="2022-10-04T14:54:25.656" v="9" actId="113"/>
          <ac:spMkLst>
            <pc:docMk/>
            <pc:sldMk cId="4084255041" sldId="563"/>
            <ac:spMk id="10" creationId="{C187A34A-5CD1-C001-4859-3BAA1CDB2F63}"/>
          </ac:spMkLst>
        </pc:spChg>
        <pc:spChg chg="mod">
          <ac:chgData name="Fabien LAMY" userId="852b8b0d-8c96-4725-b6f6-9e502397d154" providerId="ADAL" clId="{741E2B3F-1668-4D5F-A311-B9C1853346C0}" dt="2022-10-04T14:54:29.709" v="10" actId="113"/>
          <ac:spMkLst>
            <pc:docMk/>
            <pc:sldMk cId="4084255041" sldId="563"/>
            <ac:spMk id="14" creationId="{AAC24CD9-69D7-3008-0D46-89997F98792D}"/>
          </ac:spMkLst>
        </pc:spChg>
        <pc:spChg chg="mod">
          <ac:chgData name="Fabien LAMY" userId="852b8b0d-8c96-4725-b6f6-9e502397d154" providerId="ADAL" clId="{741E2B3F-1668-4D5F-A311-B9C1853346C0}" dt="2022-10-04T14:56:15.220" v="23" actId="14100"/>
          <ac:spMkLst>
            <pc:docMk/>
            <pc:sldMk cId="4084255041" sldId="563"/>
            <ac:spMk id="15" creationId="{B97E4CE6-D5A5-0926-E65D-AEE8A624F7B4}"/>
          </ac:spMkLst>
        </pc:spChg>
        <pc:spChg chg="mod">
          <ac:chgData name="Fabien LAMY" userId="852b8b0d-8c96-4725-b6f6-9e502397d154" providerId="ADAL" clId="{741E2B3F-1668-4D5F-A311-B9C1853346C0}" dt="2022-10-04T14:54:19.736" v="8" actId="113"/>
          <ac:spMkLst>
            <pc:docMk/>
            <pc:sldMk cId="4084255041" sldId="563"/>
            <ac:spMk id="16" creationId="{6CA827B1-3461-FAC1-2B73-B2D45D60D31C}"/>
          </ac:spMkLst>
        </pc:spChg>
        <pc:picChg chg="mod">
          <ac:chgData name="Fabien LAMY" userId="852b8b0d-8c96-4725-b6f6-9e502397d154" providerId="ADAL" clId="{741E2B3F-1668-4D5F-A311-B9C1853346C0}" dt="2022-10-04T14:54:10.729" v="6" actId="1076"/>
          <ac:picMkLst>
            <pc:docMk/>
            <pc:sldMk cId="4084255041" sldId="563"/>
            <ac:picMk id="3" creationId="{261AD27A-3669-C278-6B2C-5E54F7E1EC43}"/>
          </ac:picMkLst>
        </pc:picChg>
        <pc:picChg chg="add mod">
          <ac:chgData name="Fabien LAMY" userId="852b8b0d-8c96-4725-b6f6-9e502397d154" providerId="ADAL" clId="{741E2B3F-1668-4D5F-A311-B9C1853346C0}" dt="2022-10-04T14:54:06.891" v="5" actId="14100"/>
          <ac:picMkLst>
            <pc:docMk/>
            <pc:sldMk cId="4084255041" sldId="563"/>
            <ac:picMk id="4" creationId="{E0F67870-2BF2-F1EB-1084-6E47943AFEBA}"/>
          </ac:picMkLst>
        </pc:picChg>
        <pc:picChg chg="del mod">
          <ac:chgData name="Fabien LAMY" userId="852b8b0d-8c96-4725-b6f6-9e502397d154" providerId="ADAL" clId="{741E2B3F-1668-4D5F-A311-B9C1853346C0}" dt="2022-10-04T14:57:43.496" v="26" actId="478"/>
          <ac:picMkLst>
            <pc:docMk/>
            <pc:sldMk cId="4084255041" sldId="563"/>
            <ac:picMk id="5" creationId="{5C4FC53D-DE4D-2F04-AA85-7623F8AA088F}"/>
          </ac:picMkLst>
        </pc:picChg>
        <pc:picChg chg="del">
          <ac:chgData name="Fabien LAMY" userId="852b8b0d-8c96-4725-b6f6-9e502397d154" providerId="ADAL" clId="{741E2B3F-1668-4D5F-A311-B9C1853346C0}" dt="2022-10-04T14:53:38.332" v="1" actId="478"/>
          <ac:picMkLst>
            <pc:docMk/>
            <pc:sldMk cId="4084255041" sldId="563"/>
            <ac:picMk id="6" creationId="{8A613CD4-BF19-F826-CBED-386343F85BD4}"/>
          </ac:picMkLst>
        </pc:picChg>
        <pc:picChg chg="del">
          <ac:chgData name="Fabien LAMY" userId="852b8b0d-8c96-4725-b6f6-9e502397d154" providerId="ADAL" clId="{741E2B3F-1668-4D5F-A311-B9C1853346C0}" dt="2022-10-04T14:53:37.354" v="0" actId="478"/>
          <ac:picMkLst>
            <pc:docMk/>
            <pc:sldMk cId="4084255041" sldId="563"/>
            <ac:picMk id="7" creationId="{71E7F6B6-9277-1402-9503-9716CDF1B4AA}"/>
          </ac:picMkLst>
        </pc:picChg>
        <pc:picChg chg="add mod">
          <ac:chgData name="Fabien LAMY" userId="852b8b0d-8c96-4725-b6f6-9e502397d154" providerId="ADAL" clId="{741E2B3F-1668-4D5F-A311-B9C1853346C0}" dt="2022-10-04T14:55:16.060" v="15" actId="1076"/>
          <ac:picMkLst>
            <pc:docMk/>
            <pc:sldMk cId="4084255041" sldId="563"/>
            <ac:picMk id="23" creationId="{60E3ADB5-3DF5-0610-F7E6-CEFB72C27773}"/>
          </ac:picMkLst>
        </pc:picChg>
        <pc:picChg chg="add mod">
          <ac:chgData name="Fabien LAMY" userId="852b8b0d-8c96-4725-b6f6-9e502397d154" providerId="ADAL" clId="{741E2B3F-1668-4D5F-A311-B9C1853346C0}" dt="2022-10-04T14:55:58.701" v="18" actId="1076"/>
          <ac:picMkLst>
            <pc:docMk/>
            <pc:sldMk cId="4084255041" sldId="563"/>
            <ac:picMk id="24" creationId="{BE726FAA-DC56-F0A6-FFDE-779FA507909A}"/>
          </ac:picMkLst>
        </pc:picChg>
        <pc:picChg chg="add mod ord">
          <ac:chgData name="Fabien LAMY" userId="852b8b0d-8c96-4725-b6f6-9e502397d154" providerId="ADAL" clId="{741E2B3F-1668-4D5F-A311-B9C1853346C0}" dt="2022-10-04T15:07:58.768" v="36" actId="167"/>
          <ac:picMkLst>
            <pc:docMk/>
            <pc:sldMk cId="4084255041" sldId="563"/>
            <ac:picMk id="25" creationId="{C3481C9B-D67B-3AA8-51E3-F5FFE7647197}"/>
          </ac:picMkLst>
        </pc:picChg>
        <pc:picChg chg="add mod">
          <ac:chgData name="Fabien LAMY" userId="852b8b0d-8c96-4725-b6f6-9e502397d154" providerId="ADAL" clId="{741E2B3F-1668-4D5F-A311-B9C1853346C0}" dt="2022-10-04T15:07:48.670" v="35" actId="1076"/>
          <ac:picMkLst>
            <pc:docMk/>
            <pc:sldMk cId="4084255041" sldId="563"/>
            <ac:picMk id="27" creationId="{5905D4EB-DEB7-894E-E240-EA7026AEB173}"/>
          </ac:picMkLst>
        </pc:picChg>
      </pc:sldChg>
    </pc:docChg>
  </pc:docChgLst>
  <pc:docChgLst>
    <pc:chgData name="Isabelle CHERBUT" userId="d6db6602-d493-49e2-90d8-0bd51f969157" providerId="ADAL" clId="{CFB9ADFC-8277-4E51-978F-0FFF6CF8023E}"/>
    <pc:docChg chg="undo custSel addSld delSld modSld">
      <pc:chgData name="Isabelle CHERBUT" userId="d6db6602-d493-49e2-90d8-0bd51f969157" providerId="ADAL" clId="{CFB9ADFC-8277-4E51-978F-0FFF6CF8023E}" dt="2022-09-27T13:34:23.023" v="1323"/>
      <pc:docMkLst>
        <pc:docMk/>
      </pc:docMkLst>
      <pc:sldChg chg="modSp mod">
        <pc:chgData name="Isabelle CHERBUT" userId="d6db6602-d493-49e2-90d8-0bd51f969157" providerId="ADAL" clId="{CFB9ADFC-8277-4E51-978F-0FFF6CF8023E}" dt="2022-09-27T13:22:27.657" v="1241" actId="1076"/>
        <pc:sldMkLst>
          <pc:docMk/>
          <pc:sldMk cId="3044000939" sldId="260"/>
        </pc:sldMkLst>
        <pc:picChg chg="mod">
          <ac:chgData name="Isabelle CHERBUT" userId="d6db6602-d493-49e2-90d8-0bd51f969157" providerId="ADAL" clId="{CFB9ADFC-8277-4E51-978F-0FFF6CF8023E}" dt="2022-09-27T13:22:27.657" v="1241" actId="1076"/>
          <ac:picMkLst>
            <pc:docMk/>
            <pc:sldMk cId="3044000939" sldId="260"/>
            <ac:picMk id="48" creationId="{10BDB36F-BE6B-8E88-22FD-05F590604A9F}"/>
          </ac:picMkLst>
        </pc:picChg>
      </pc:sldChg>
      <pc:sldChg chg="modSp mod">
        <pc:chgData name="Isabelle CHERBUT" userId="d6db6602-d493-49e2-90d8-0bd51f969157" providerId="ADAL" clId="{CFB9ADFC-8277-4E51-978F-0FFF6CF8023E}" dt="2022-09-27T13:01:01.708" v="1147" actId="1076"/>
        <pc:sldMkLst>
          <pc:docMk/>
          <pc:sldMk cId="2444872709" sldId="539"/>
        </pc:sldMkLst>
        <pc:spChg chg="mod">
          <ac:chgData name="Isabelle CHERBUT" userId="d6db6602-d493-49e2-90d8-0bd51f969157" providerId="ADAL" clId="{CFB9ADFC-8277-4E51-978F-0FFF6CF8023E}" dt="2022-09-27T12:59:49.956" v="1144" actId="1076"/>
          <ac:spMkLst>
            <pc:docMk/>
            <pc:sldMk cId="2444872709" sldId="539"/>
            <ac:spMk id="10" creationId="{7E122441-43D1-C29A-B66B-EAC6825BC30E}"/>
          </ac:spMkLst>
        </pc:spChg>
        <pc:picChg chg="mod">
          <ac:chgData name="Isabelle CHERBUT" userId="d6db6602-d493-49e2-90d8-0bd51f969157" providerId="ADAL" clId="{CFB9ADFC-8277-4E51-978F-0FFF6CF8023E}" dt="2022-09-27T13:01:01.708" v="1147" actId="1076"/>
          <ac:picMkLst>
            <pc:docMk/>
            <pc:sldMk cId="2444872709" sldId="539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3:00.217" v="1244" actId="14100"/>
        <pc:sldMkLst>
          <pc:docMk/>
          <pc:sldMk cId="2574186660" sldId="544"/>
        </pc:sldMkLst>
        <pc:spChg chg="mod">
          <ac:chgData name="Isabelle CHERBUT" userId="d6db6602-d493-49e2-90d8-0bd51f969157" providerId="ADAL" clId="{CFB9ADFC-8277-4E51-978F-0FFF6CF8023E}" dt="2022-09-27T12:49:09.279" v="1103" actId="20577"/>
          <ac:spMkLst>
            <pc:docMk/>
            <pc:sldMk cId="2574186660" sldId="544"/>
            <ac:spMk id="15" creationId="{E387B133-5373-E08B-0D52-2C7823CF0C58}"/>
          </ac:spMkLst>
        </pc:spChg>
        <pc:picChg chg="mod">
          <ac:chgData name="Isabelle CHERBUT" userId="d6db6602-d493-49e2-90d8-0bd51f969157" providerId="ADAL" clId="{CFB9ADFC-8277-4E51-978F-0FFF6CF8023E}" dt="2022-09-27T13:23:00.217" v="1244" actId="14100"/>
          <ac:picMkLst>
            <pc:docMk/>
            <pc:sldMk cId="2574186660" sldId="544"/>
            <ac:picMk id="13" creationId="{B597B5AE-4C55-69C8-CD17-01E1CB2073FC}"/>
          </ac:picMkLst>
        </pc:picChg>
      </pc:sldChg>
      <pc:sldChg chg="addSp delSp modSp del mod">
        <pc:chgData name="Isabelle CHERBUT" userId="d6db6602-d493-49e2-90d8-0bd51f969157" providerId="ADAL" clId="{CFB9ADFC-8277-4E51-978F-0FFF6CF8023E}" dt="2022-09-27T12:56:09.224" v="1138" actId="2696"/>
        <pc:sldMkLst>
          <pc:docMk/>
          <pc:sldMk cId="3722264328" sldId="545"/>
        </pc:sldMkLst>
        <pc:graphicFrameChg chg="add del mod">
          <ac:chgData name="Isabelle CHERBUT" userId="d6db6602-d493-49e2-90d8-0bd51f969157" providerId="ADAL" clId="{CFB9ADFC-8277-4E51-978F-0FFF6CF8023E}" dt="2022-09-27T12:28:57.244" v="986" actId="478"/>
          <ac:graphicFrameMkLst>
            <pc:docMk/>
            <pc:sldMk cId="3722264328" sldId="545"/>
            <ac:graphicFrameMk id="2" creationId="{802CD723-4DC7-477B-FD2E-416B4E082F2D}"/>
          </ac:graphicFrameMkLst>
        </pc:graphicFrameChg>
        <pc:graphicFrameChg chg="modGraphic">
          <ac:chgData name="Isabelle CHERBUT" userId="d6db6602-d493-49e2-90d8-0bd51f969157" providerId="ADAL" clId="{CFB9ADFC-8277-4E51-978F-0FFF6CF8023E}" dt="2022-09-27T12:04:34.114" v="14" actId="20577"/>
          <ac:graphicFrameMkLst>
            <pc:docMk/>
            <pc:sldMk cId="3722264328" sldId="545"/>
            <ac:graphicFrameMk id="6" creationId="{08722BFB-903D-5D40-96C2-106E2B9EBF77}"/>
          </ac:graphicFrameMkLst>
        </pc:graphicFrameChg>
        <pc:graphicFrameChg chg="modGraphic">
          <ac:chgData name="Isabelle CHERBUT" userId="d6db6602-d493-49e2-90d8-0bd51f969157" providerId="ADAL" clId="{CFB9ADFC-8277-4E51-978F-0FFF6CF8023E}" dt="2022-09-27T12:04:40.813" v="27" actId="20577"/>
          <ac:graphicFrameMkLst>
            <pc:docMk/>
            <pc:sldMk cId="3722264328" sldId="545"/>
            <ac:graphicFrameMk id="7" creationId="{14CE623A-7F74-D05C-5122-B08E0B1A4AB0}"/>
          </ac:graphicFrameMkLst>
        </pc:graphicFrame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49" creationId="{A341FA30-F8C2-465E-6FCF-8DFE95AC87F6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0" creationId="{36BEDA6C-D78A-F893-D948-660A923A47CA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1" creationId="{1CD56669-2D89-3B6E-F8A9-C3BB04902A75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2" creationId="{8B7FA1FD-671C-A5BE-86DA-60A95C082696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3" creationId="{F14E7B9E-9BB4-2082-90F4-EE6DACFA9601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4" creationId="{E831774C-5E11-336C-EABD-8BA1AAC7A0DB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5" creationId="{F0D855D4-87E9-DDA6-DBB6-A53DC529F1FC}"/>
          </ac:picMkLst>
        </pc:picChg>
        <pc:picChg chg="add del mod">
          <ac:chgData name="Isabelle CHERBUT" userId="d6db6602-d493-49e2-90d8-0bd51f969157" providerId="ADAL" clId="{CFB9ADFC-8277-4E51-978F-0FFF6CF8023E}" dt="2022-09-27T12:28:57.244" v="986" actId="478"/>
          <ac:picMkLst>
            <pc:docMk/>
            <pc:sldMk cId="3722264328" sldId="545"/>
            <ac:picMk id="2056" creationId="{D1C9A9A8-E1C7-890E-57E6-DF5B719484BE}"/>
          </ac:picMkLst>
        </pc:picChg>
      </pc:sldChg>
      <pc:sldChg chg="addSp delSp modSp mod">
        <pc:chgData name="Isabelle CHERBUT" userId="d6db6602-d493-49e2-90d8-0bd51f969157" providerId="ADAL" clId="{CFB9ADFC-8277-4E51-978F-0FFF6CF8023E}" dt="2022-09-27T12:55:04.609" v="1134" actId="1076"/>
        <pc:sldMkLst>
          <pc:docMk/>
          <pc:sldMk cId="6610950" sldId="546"/>
        </pc:sldMkLst>
        <pc:spChg chg="add del">
          <ac:chgData name="Isabelle CHERBUT" userId="d6db6602-d493-49e2-90d8-0bd51f969157" providerId="ADAL" clId="{CFB9ADFC-8277-4E51-978F-0FFF6CF8023E}" dt="2022-09-27T12:23:52.475" v="921" actId="478"/>
          <ac:spMkLst>
            <pc:docMk/>
            <pc:sldMk cId="6610950" sldId="546"/>
            <ac:spMk id="2" creationId="{DAE5951D-9EB8-487D-0C45-93B686C2009F}"/>
          </ac:spMkLst>
        </pc:spChg>
        <pc:spChg chg="add mod">
          <ac:chgData name="Isabelle CHERBUT" userId="d6db6602-d493-49e2-90d8-0bd51f969157" providerId="ADAL" clId="{CFB9ADFC-8277-4E51-978F-0FFF6CF8023E}" dt="2022-09-27T12:54:30.290" v="1128" actId="1076"/>
          <ac:spMkLst>
            <pc:docMk/>
            <pc:sldMk cId="6610950" sldId="546"/>
            <ac:spMk id="3" creationId="{4D0AB6B4-83D0-6A31-9A1B-938F291D538C}"/>
          </ac:spMkLst>
        </pc:spChg>
        <pc:spChg chg="add mod">
          <ac:chgData name="Isabelle CHERBUT" userId="d6db6602-d493-49e2-90d8-0bd51f969157" providerId="ADAL" clId="{CFB9ADFC-8277-4E51-978F-0FFF6CF8023E}" dt="2022-09-27T12:55:04.609" v="1134" actId="1076"/>
          <ac:spMkLst>
            <pc:docMk/>
            <pc:sldMk cId="6610950" sldId="546"/>
            <ac:spMk id="4" creationId="{CFEF316B-5A2B-8FB8-E1C2-A9E81EC07EE3}"/>
          </ac:spMkLst>
        </pc:spChg>
        <pc:spChg chg="mod">
          <ac:chgData name="Isabelle CHERBUT" userId="d6db6602-d493-49e2-90d8-0bd51f969157" providerId="ADAL" clId="{CFB9ADFC-8277-4E51-978F-0FFF6CF8023E}" dt="2022-09-27T12:54:26.402" v="1127" actId="1076"/>
          <ac:spMkLst>
            <pc:docMk/>
            <pc:sldMk cId="6610950" sldId="546"/>
            <ac:spMk id="8" creationId="{FEC6E3F7-8131-7F9E-1418-FD83D458E724}"/>
          </ac:spMkLst>
        </pc:spChg>
        <pc:spChg chg="mod">
          <ac:chgData name="Isabelle CHERBUT" userId="d6db6602-d493-49e2-90d8-0bd51f969157" providerId="ADAL" clId="{CFB9ADFC-8277-4E51-978F-0FFF6CF8023E}" dt="2022-09-27T12:54:57.724" v="1133" actId="1076"/>
          <ac:spMkLst>
            <pc:docMk/>
            <pc:sldMk cId="6610950" sldId="546"/>
            <ac:spMk id="9" creationId="{FA46D59B-50C7-6022-59D4-024F19DD7D6F}"/>
          </ac:spMkLst>
        </pc:spChg>
        <pc:spChg chg="mod">
          <ac:chgData name="Isabelle CHERBUT" userId="d6db6602-d493-49e2-90d8-0bd51f969157" providerId="ADAL" clId="{CFB9ADFC-8277-4E51-978F-0FFF6CF8023E}" dt="2022-09-27T12:54:54.161" v="1132" actId="255"/>
          <ac:spMkLst>
            <pc:docMk/>
            <pc:sldMk cId="6610950" sldId="546"/>
            <ac:spMk id="10" creationId="{91E3106E-F3CA-5631-F9B3-AE761FB6ED04}"/>
          </ac:spMkLst>
        </pc:spChg>
        <pc:picChg chg="mod">
          <ac:chgData name="Isabelle CHERBUT" userId="d6db6602-d493-49e2-90d8-0bd51f969157" providerId="ADAL" clId="{CFB9ADFC-8277-4E51-978F-0FFF6CF8023E}" dt="2022-09-27T12:12:17.484" v="240" actId="1076"/>
          <ac:picMkLst>
            <pc:docMk/>
            <pc:sldMk cId="6610950" sldId="546"/>
            <ac:picMk id="13" creationId="{B597B5AE-4C55-69C8-CD17-01E1CB2073FC}"/>
          </ac:picMkLst>
        </pc:picChg>
      </pc:sldChg>
      <pc:sldChg chg="addSp delSp modSp mod">
        <pc:chgData name="Isabelle CHERBUT" userId="d6db6602-d493-49e2-90d8-0bd51f969157" providerId="ADAL" clId="{CFB9ADFC-8277-4E51-978F-0FFF6CF8023E}" dt="2022-09-27T13:19:08.679" v="1178" actId="1076"/>
        <pc:sldMkLst>
          <pc:docMk/>
          <pc:sldMk cId="2263551988" sldId="547"/>
        </pc:sldMkLst>
        <pc:spChg chg="mod">
          <ac:chgData name="Isabelle CHERBUT" userId="d6db6602-d493-49e2-90d8-0bd51f969157" providerId="ADAL" clId="{CFB9ADFC-8277-4E51-978F-0FFF6CF8023E}" dt="2022-09-27T13:18:51.483" v="1177" actId="120"/>
          <ac:spMkLst>
            <pc:docMk/>
            <pc:sldMk cId="2263551988" sldId="547"/>
            <ac:spMk id="14" creationId="{FF83B5E2-60C2-AD72-3E39-041CCFF8BF17}"/>
          </ac:spMkLst>
        </pc:spChg>
        <pc:spChg chg="mod">
          <ac:chgData name="Isabelle CHERBUT" userId="d6db6602-d493-49e2-90d8-0bd51f969157" providerId="ADAL" clId="{CFB9ADFC-8277-4E51-978F-0FFF6CF8023E}" dt="2022-09-27T13:18:34.456" v="1174" actId="14100"/>
          <ac:spMkLst>
            <pc:docMk/>
            <pc:sldMk cId="2263551988" sldId="547"/>
            <ac:spMk id="15" creationId="{14C766D5-EAC4-21A0-A66F-3433334DA97D}"/>
          </ac:spMkLst>
        </pc:spChg>
        <pc:spChg chg="mod">
          <ac:chgData name="Isabelle CHERBUT" userId="d6db6602-d493-49e2-90d8-0bd51f969157" providerId="ADAL" clId="{CFB9ADFC-8277-4E51-978F-0FFF6CF8023E}" dt="2022-09-27T13:18:12.823" v="1171" actId="1076"/>
          <ac:spMkLst>
            <pc:docMk/>
            <pc:sldMk cId="2263551988" sldId="547"/>
            <ac:spMk id="16" creationId="{10BB5FA7-A4F0-25EC-3F36-64F587DEA1A5}"/>
          </ac:spMkLst>
        </pc:spChg>
        <pc:spChg chg="del">
          <ac:chgData name="Isabelle CHERBUT" userId="d6db6602-d493-49e2-90d8-0bd51f969157" providerId="ADAL" clId="{CFB9ADFC-8277-4E51-978F-0FFF6CF8023E}" dt="2022-09-27T12:59:26.576" v="1140" actId="478"/>
          <ac:spMkLst>
            <pc:docMk/>
            <pc:sldMk cId="2263551988" sldId="547"/>
            <ac:spMk id="18" creationId="{4A0A745D-90E9-CE2B-E397-6E91AA7C82D6}"/>
          </ac:spMkLst>
        </pc:spChg>
        <pc:picChg chg="add mod">
          <ac:chgData name="Isabelle CHERBUT" userId="d6db6602-d493-49e2-90d8-0bd51f969157" providerId="ADAL" clId="{CFB9ADFC-8277-4E51-978F-0FFF6CF8023E}" dt="2022-09-27T12:59:40.085" v="1143" actId="1076"/>
          <ac:picMkLst>
            <pc:docMk/>
            <pc:sldMk cId="2263551988" sldId="547"/>
            <ac:picMk id="3" creationId="{475EFCE5-AEE1-41AF-1252-CDFD65B6C62B}"/>
          </ac:picMkLst>
        </pc:picChg>
        <pc:picChg chg="mod">
          <ac:chgData name="Isabelle CHERBUT" userId="d6db6602-d493-49e2-90d8-0bd51f969157" providerId="ADAL" clId="{CFB9ADFC-8277-4E51-978F-0FFF6CF8023E}" dt="2022-09-27T13:19:08.679" v="1178" actId="1076"/>
          <ac:picMkLst>
            <pc:docMk/>
            <pc:sldMk cId="2263551988" sldId="547"/>
            <ac:picMk id="7" creationId="{C26B9F40-5F05-1480-16E8-E6C302A1B08F}"/>
          </ac:picMkLst>
        </pc:picChg>
        <pc:picChg chg="mod">
          <ac:chgData name="Isabelle CHERBUT" userId="d6db6602-d493-49e2-90d8-0bd51f969157" providerId="ADAL" clId="{CFB9ADFC-8277-4E51-978F-0FFF6CF8023E}" dt="2022-09-27T13:01:36.662" v="1152" actId="1076"/>
          <ac:picMkLst>
            <pc:docMk/>
            <pc:sldMk cId="2263551988" sldId="547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2:45:51.772" v="1033" actId="1076"/>
        <pc:sldMkLst>
          <pc:docMk/>
          <pc:sldMk cId="3680720315" sldId="549"/>
        </pc:sldMkLst>
        <pc:picChg chg="mod">
          <ac:chgData name="Isabelle CHERBUT" userId="d6db6602-d493-49e2-90d8-0bd51f969157" providerId="ADAL" clId="{CFB9ADFC-8277-4E51-978F-0FFF6CF8023E}" dt="2022-09-27T12:45:51.772" v="1033" actId="1076"/>
          <ac:picMkLst>
            <pc:docMk/>
            <pc:sldMk cId="3680720315" sldId="549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38.435" v="1242" actId="1076"/>
        <pc:sldMkLst>
          <pc:docMk/>
          <pc:sldMk cId="1333580075" sldId="550"/>
        </pc:sldMkLst>
        <pc:picChg chg="mod">
          <ac:chgData name="Isabelle CHERBUT" userId="d6db6602-d493-49e2-90d8-0bd51f969157" providerId="ADAL" clId="{CFB9ADFC-8277-4E51-978F-0FFF6CF8023E}" dt="2022-09-27T13:22:38.435" v="1242" actId="1076"/>
          <ac:picMkLst>
            <pc:docMk/>
            <pc:sldMk cId="1333580075" sldId="550"/>
            <ac:picMk id="13" creationId="{B597B5AE-4C55-69C8-CD17-01E1CB2073FC}"/>
          </ac:picMkLst>
        </pc:picChg>
      </pc:sldChg>
      <pc:sldChg chg="addSp modSp mod">
        <pc:chgData name="Isabelle CHERBUT" userId="d6db6602-d493-49e2-90d8-0bd51f969157" providerId="ADAL" clId="{CFB9ADFC-8277-4E51-978F-0FFF6CF8023E}" dt="2022-09-27T12:48:10.098" v="1078" actId="1076"/>
        <pc:sldMkLst>
          <pc:docMk/>
          <pc:sldMk cId="3234489213" sldId="551"/>
        </pc:sldMkLst>
        <pc:spChg chg="add mod">
          <ac:chgData name="Isabelle CHERBUT" userId="d6db6602-d493-49e2-90d8-0bd51f969157" providerId="ADAL" clId="{CFB9ADFC-8277-4E51-978F-0FFF6CF8023E}" dt="2022-09-27T12:48:10.098" v="1078" actId="1076"/>
          <ac:spMkLst>
            <pc:docMk/>
            <pc:sldMk cId="3234489213" sldId="551"/>
            <ac:spMk id="3" creationId="{DDAC7504-5049-9820-A29C-A848F65012FF}"/>
          </ac:spMkLst>
        </pc:spChg>
        <pc:spChg chg="mod">
          <ac:chgData name="Isabelle CHERBUT" userId="d6db6602-d493-49e2-90d8-0bd51f969157" providerId="ADAL" clId="{CFB9ADFC-8277-4E51-978F-0FFF6CF8023E}" dt="2022-09-27T12:47:34.349" v="1041" actId="1076"/>
          <ac:spMkLst>
            <pc:docMk/>
            <pc:sldMk cId="3234489213" sldId="551"/>
            <ac:spMk id="8" creationId="{BA417064-26A1-2E9A-3086-C67369071F87}"/>
          </ac:spMkLst>
        </pc:spChg>
        <pc:picChg chg="add mod">
          <ac:chgData name="Isabelle CHERBUT" userId="d6db6602-d493-49e2-90d8-0bd51f969157" providerId="ADAL" clId="{CFB9ADFC-8277-4E51-978F-0FFF6CF8023E}" dt="2022-09-27T12:46:25.692" v="1040" actId="14100"/>
          <ac:picMkLst>
            <pc:docMk/>
            <pc:sldMk cId="3234489213" sldId="551"/>
            <ac:picMk id="2" creationId="{2C535094-44F7-8AD3-3349-01E7BA3647DD}"/>
          </ac:picMkLst>
        </pc:picChg>
        <pc:picChg chg="mod">
          <ac:chgData name="Isabelle CHERBUT" userId="d6db6602-d493-49e2-90d8-0bd51f969157" providerId="ADAL" clId="{CFB9ADFC-8277-4E51-978F-0FFF6CF8023E}" dt="2022-09-27T12:45:44.878" v="1032" actId="1076"/>
          <ac:picMkLst>
            <pc:docMk/>
            <pc:sldMk cId="3234489213" sldId="551"/>
            <ac:picMk id="13" creationId="{B597B5AE-4C55-69C8-CD17-01E1CB2073FC}"/>
          </ac:picMkLst>
        </pc:picChg>
      </pc:sldChg>
      <pc:sldChg chg="addSp delSp modSp mod">
        <pc:chgData name="Isabelle CHERBUT" userId="d6db6602-d493-49e2-90d8-0bd51f969157" providerId="ADAL" clId="{CFB9ADFC-8277-4E51-978F-0FFF6CF8023E}" dt="2022-09-27T13:27:32.155" v="1322" actId="20577"/>
        <pc:sldMkLst>
          <pc:docMk/>
          <pc:sldMk cId="212321215" sldId="552"/>
        </pc:sldMkLst>
        <pc:spChg chg="mod">
          <ac:chgData name="Isabelle CHERBUT" userId="d6db6602-d493-49e2-90d8-0bd51f969157" providerId="ADAL" clId="{CFB9ADFC-8277-4E51-978F-0FFF6CF8023E}" dt="2022-09-27T13:27:32.155" v="1322" actId="20577"/>
          <ac:spMkLst>
            <pc:docMk/>
            <pc:sldMk cId="212321215" sldId="552"/>
            <ac:spMk id="4" creationId="{0F99236E-AA8A-C0EF-8826-D8E93ED67139}"/>
          </ac:spMkLst>
        </pc:spChg>
        <pc:picChg chg="add mod modCrop">
          <ac:chgData name="Isabelle CHERBUT" userId="d6db6602-d493-49e2-90d8-0bd51f969157" providerId="ADAL" clId="{CFB9ADFC-8277-4E51-978F-0FFF6CF8023E}" dt="2022-09-27T13:26:57.441" v="1320" actId="1076"/>
          <ac:picMkLst>
            <pc:docMk/>
            <pc:sldMk cId="212321215" sldId="552"/>
            <ac:picMk id="3" creationId="{95B98850-4852-3F2D-E46D-76E36D31A378}"/>
          </ac:picMkLst>
        </pc:picChg>
        <pc:picChg chg="del mod">
          <ac:chgData name="Isabelle CHERBUT" userId="d6db6602-d493-49e2-90d8-0bd51f969157" providerId="ADAL" clId="{CFB9ADFC-8277-4E51-978F-0FFF6CF8023E}" dt="2022-09-27T13:21:35.983" v="1231" actId="478"/>
          <ac:picMkLst>
            <pc:docMk/>
            <pc:sldMk cId="212321215" sldId="552"/>
            <ac:picMk id="5" creationId="{9BE7C8DD-1B1E-FB93-0C25-0041365EA651}"/>
          </ac:picMkLst>
        </pc:picChg>
        <pc:picChg chg="mod">
          <ac:chgData name="Isabelle CHERBUT" userId="d6db6602-d493-49e2-90d8-0bd51f969157" providerId="ADAL" clId="{CFB9ADFC-8277-4E51-978F-0FFF6CF8023E}" dt="2022-09-27T13:21:45.223" v="1232" actId="1076"/>
          <ac:picMkLst>
            <pc:docMk/>
            <pc:sldMk cId="212321215" sldId="552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00:45.124" v="1146" actId="1076"/>
        <pc:sldMkLst>
          <pc:docMk/>
          <pc:sldMk cId="2080956400" sldId="553"/>
        </pc:sldMkLst>
        <pc:picChg chg="mod">
          <ac:chgData name="Isabelle CHERBUT" userId="d6db6602-d493-49e2-90d8-0bd51f969157" providerId="ADAL" clId="{CFB9ADFC-8277-4E51-978F-0FFF6CF8023E}" dt="2022-09-27T13:00:45.124" v="1146" actId="1076"/>
          <ac:picMkLst>
            <pc:docMk/>
            <pc:sldMk cId="2080956400" sldId="553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00:37.587" v="1145" actId="1076"/>
        <pc:sldMkLst>
          <pc:docMk/>
          <pc:sldMk cId="1622795759" sldId="554"/>
        </pc:sldMkLst>
        <pc:picChg chg="mod">
          <ac:chgData name="Isabelle CHERBUT" userId="d6db6602-d493-49e2-90d8-0bd51f969157" providerId="ADAL" clId="{CFB9ADFC-8277-4E51-978F-0FFF6CF8023E}" dt="2022-09-27T13:00:37.587" v="1145" actId="1076"/>
          <ac:picMkLst>
            <pc:docMk/>
            <pc:sldMk cId="1622795759" sldId="554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01:28.355" v="1150" actId="1076"/>
        <pc:sldMkLst>
          <pc:docMk/>
          <pc:sldMk cId="1890425494" sldId="555"/>
        </pc:sldMkLst>
        <pc:picChg chg="mod">
          <ac:chgData name="Isabelle CHERBUT" userId="d6db6602-d493-49e2-90d8-0bd51f969157" providerId="ADAL" clId="{CFB9ADFC-8277-4E51-978F-0FFF6CF8023E}" dt="2022-09-27T13:01:28.355" v="1150" actId="1076"/>
          <ac:picMkLst>
            <pc:docMk/>
            <pc:sldMk cId="1890425494" sldId="555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1:52.944" v="1233" actId="1076"/>
        <pc:sldMkLst>
          <pc:docMk/>
          <pc:sldMk cId="2115724923" sldId="556"/>
        </pc:sldMkLst>
        <pc:picChg chg="mod">
          <ac:chgData name="Isabelle CHERBUT" userId="d6db6602-d493-49e2-90d8-0bd51f969157" providerId="ADAL" clId="{CFB9ADFC-8277-4E51-978F-0FFF6CF8023E}" dt="2022-09-27T13:21:52.944" v="1233" actId="1076"/>
          <ac:picMkLst>
            <pc:docMk/>
            <pc:sldMk cId="2115724923" sldId="556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1:56.311" v="1234" actId="1076"/>
        <pc:sldMkLst>
          <pc:docMk/>
          <pc:sldMk cId="3903065318" sldId="557"/>
        </pc:sldMkLst>
        <pc:picChg chg="mod">
          <ac:chgData name="Isabelle CHERBUT" userId="d6db6602-d493-49e2-90d8-0bd51f969157" providerId="ADAL" clId="{CFB9ADFC-8277-4E51-978F-0FFF6CF8023E}" dt="2022-09-27T13:21:56.311" v="1234" actId="1076"/>
          <ac:picMkLst>
            <pc:docMk/>
            <pc:sldMk cId="3903065318" sldId="557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00.028" v="1235" actId="1076"/>
        <pc:sldMkLst>
          <pc:docMk/>
          <pc:sldMk cId="3943780623" sldId="558"/>
        </pc:sldMkLst>
        <pc:picChg chg="mod">
          <ac:chgData name="Isabelle CHERBUT" userId="d6db6602-d493-49e2-90d8-0bd51f969157" providerId="ADAL" clId="{CFB9ADFC-8277-4E51-978F-0FFF6CF8023E}" dt="2022-09-27T13:22:00.028" v="1235" actId="1076"/>
          <ac:picMkLst>
            <pc:docMk/>
            <pc:sldMk cId="3943780623" sldId="558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02.288" v="1236" actId="1076"/>
        <pc:sldMkLst>
          <pc:docMk/>
          <pc:sldMk cId="3322587218" sldId="559"/>
        </pc:sldMkLst>
        <pc:picChg chg="mod">
          <ac:chgData name="Isabelle CHERBUT" userId="d6db6602-d493-49e2-90d8-0bd51f969157" providerId="ADAL" clId="{CFB9ADFC-8277-4E51-978F-0FFF6CF8023E}" dt="2022-09-27T13:22:02.288" v="1236" actId="1076"/>
          <ac:picMkLst>
            <pc:docMk/>
            <pc:sldMk cId="3322587218" sldId="559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08.872" v="1237" actId="1076"/>
        <pc:sldMkLst>
          <pc:docMk/>
          <pc:sldMk cId="3716388257" sldId="560"/>
        </pc:sldMkLst>
        <pc:picChg chg="mod">
          <ac:chgData name="Isabelle CHERBUT" userId="d6db6602-d493-49e2-90d8-0bd51f969157" providerId="ADAL" clId="{CFB9ADFC-8277-4E51-978F-0FFF6CF8023E}" dt="2022-09-27T13:22:08.872" v="1237" actId="1076"/>
          <ac:picMkLst>
            <pc:docMk/>
            <pc:sldMk cId="3716388257" sldId="560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14.224" v="1238" actId="1076"/>
        <pc:sldMkLst>
          <pc:docMk/>
          <pc:sldMk cId="1570473267" sldId="561"/>
        </pc:sldMkLst>
        <pc:picChg chg="mod">
          <ac:chgData name="Isabelle CHERBUT" userId="d6db6602-d493-49e2-90d8-0bd51f969157" providerId="ADAL" clId="{CFB9ADFC-8277-4E51-978F-0FFF6CF8023E}" dt="2022-09-27T13:22:14.224" v="1238" actId="1076"/>
          <ac:picMkLst>
            <pc:docMk/>
            <pc:sldMk cId="1570473267" sldId="561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19.983" v="1239" actId="1076"/>
        <pc:sldMkLst>
          <pc:docMk/>
          <pc:sldMk cId="1542786650" sldId="562"/>
        </pc:sldMkLst>
        <pc:picChg chg="mod">
          <ac:chgData name="Isabelle CHERBUT" userId="d6db6602-d493-49e2-90d8-0bd51f969157" providerId="ADAL" clId="{CFB9ADFC-8277-4E51-978F-0FFF6CF8023E}" dt="2022-09-27T13:22:19.983" v="1239" actId="1076"/>
          <ac:picMkLst>
            <pc:docMk/>
            <pc:sldMk cId="1542786650" sldId="562"/>
            <ac:picMk id="13" creationId="{B597B5AE-4C55-69C8-CD17-01E1CB2073FC}"/>
          </ac:picMkLst>
        </pc:picChg>
      </pc:sldChg>
      <pc:sldChg chg="modSp mod">
        <pc:chgData name="Isabelle CHERBUT" userId="d6db6602-d493-49e2-90d8-0bd51f969157" providerId="ADAL" clId="{CFB9ADFC-8277-4E51-978F-0FFF6CF8023E}" dt="2022-09-27T13:22:22.803" v="1240" actId="1076"/>
        <pc:sldMkLst>
          <pc:docMk/>
          <pc:sldMk cId="4084255041" sldId="563"/>
        </pc:sldMkLst>
        <pc:picChg chg="mod">
          <ac:chgData name="Isabelle CHERBUT" userId="d6db6602-d493-49e2-90d8-0bd51f969157" providerId="ADAL" clId="{CFB9ADFC-8277-4E51-978F-0FFF6CF8023E}" dt="2022-09-27T13:22:22.803" v="1240" actId="1076"/>
          <ac:picMkLst>
            <pc:docMk/>
            <pc:sldMk cId="4084255041" sldId="563"/>
            <ac:picMk id="13" creationId="{B597B5AE-4C55-69C8-CD17-01E1CB2073FC}"/>
          </ac:picMkLst>
        </pc:picChg>
      </pc:sldChg>
      <pc:sldChg chg="new del">
        <pc:chgData name="Isabelle CHERBUT" userId="d6db6602-d493-49e2-90d8-0bd51f969157" providerId="ADAL" clId="{CFB9ADFC-8277-4E51-978F-0FFF6CF8023E}" dt="2022-09-27T12:15:28.199" v="243" actId="2696"/>
        <pc:sldMkLst>
          <pc:docMk/>
          <pc:sldMk cId="31571048" sldId="564"/>
        </pc:sldMkLst>
      </pc:sldChg>
      <pc:sldChg chg="addSp delSp modSp add mod">
        <pc:chgData name="Isabelle CHERBUT" userId="d6db6602-d493-49e2-90d8-0bd51f969157" providerId="ADAL" clId="{CFB9ADFC-8277-4E51-978F-0FFF6CF8023E}" dt="2022-09-27T12:55:54.137" v="1137" actId="1076"/>
        <pc:sldMkLst>
          <pc:docMk/>
          <pc:sldMk cId="2348739888" sldId="564"/>
        </pc:sldMkLst>
        <pc:spChg chg="del">
          <ac:chgData name="Isabelle CHERBUT" userId="d6db6602-d493-49e2-90d8-0bd51f969157" providerId="ADAL" clId="{CFB9ADFC-8277-4E51-978F-0FFF6CF8023E}" dt="2022-09-27T12:23:49.425" v="920" actId="478"/>
          <ac:spMkLst>
            <pc:docMk/>
            <pc:sldMk cId="2348739888" sldId="564"/>
            <ac:spMk id="2" creationId="{DAE5951D-9EB8-487D-0C45-93B686C2009F}"/>
          </ac:spMkLst>
        </pc:spChg>
        <pc:spChg chg="add mod">
          <ac:chgData name="Isabelle CHERBUT" userId="d6db6602-d493-49e2-90d8-0bd51f969157" providerId="ADAL" clId="{CFB9ADFC-8277-4E51-978F-0FFF6CF8023E}" dt="2022-09-27T12:25:49.905" v="982" actId="20577"/>
          <ac:spMkLst>
            <pc:docMk/>
            <pc:sldMk cId="2348739888" sldId="564"/>
            <ac:spMk id="3" creationId="{A14C7003-DF4C-D297-0E6A-C002DEB06CCF}"/>
          </ac:spMkLst>
        </pc:spChg>
        <pc:spChg chg="add mod">
          <ac:chgData name="Isabelle CHERBUT" userId="d6db6602-d493-49e2-90d8-0bd51f969157" providerId="ADAL" clId="{CFB9ADFC-8277-4E51-978F-0FFF6CF8023E}" dt="2022-09-27T12:55:53.598" v="1136" actId="1076"/>
          <ac:spMkLst>
            <pc:docMk/>
            <pc:sldMk cId="2348739888" sldId="564"/>
            <ac:spMk id="4" creationId="{6F5C648B-1872-7A37-5328-5AC8300905DE}"/>
          </ac:spMkLst>
        </pc:spChg>
        <pc:spChg chg="mod">
          <ac:chgData name="Isabelle CHERBUT" userId="d6db6602-d493-49e2-90d8-0bd51f969157" providerId="ADAL" clId="{CFB9ADFC-8277-4E51-978F-0FFF6CF8023E}" dt="2022-09-27T12:55:54.137" v="1137" actId="1076"/>
          <ac:spMkLst>
            <pc:docMk/>
            <pc:sldMk cId="2348739888" sldId="564"/>
            <ac:spMk id="8" creationId="{FEC6E3F7-8131-7F9E-1418-FD83D458E724}"/>
          </ac:spMkLst>
        </pc:spChg>
        <pc:spChg chg="del mod">
          <ac:chgData name="Isabelle CHERBUT" userId="d6db6602-d493-49e2-90d8-0bd51f969157" providerId="ADAL" clId="{CFB9ADFC-8277-4E51-978F-0FFF6CF8023E}" dt="2022-09-27T12:21:51.794" v="695" actId="478"/>
          <ac:spMkLst>
            <pc:docMk/>
            <pc:sldMk cId="2348739888" sldId="564"/>
            <ac:spMk id="9" creationId="{FA46D59B-50C7-6022-59D4-024F19DD7D6F}"/>
          </ac:spMkLst>
        </pc:spChg>
        <pc:spChg chg="del">
          <ac:chgData name="Isabelle CHERBUT" userId="d6db6602-d493-49e2-90d8-0bd51f969157" providerId="ADAL" clId="{CFB9ADFC-8277-4E51-978F-0FFF6CF8023E}" dt="2022-09-27T12:23:40.892" v="918" actId="478"/>
          <ac:spMkLst>
            <pc:docMk/>
            <pc:sldMk cId="2348739888" sldId="564"/>
            <ac:spMk id="10" creationId="{91E3106E-F3CA-5631-F9B3-AE761FB6ED04}"/>
          </ac:spMkLst>
        </pc:spChg>
      </pc:sldChg>
      <pc:sldChg chg="addSp delSp modSp add mod">
        <pc:chgData name="Isabelle CHERBUT" userId="d6db6602-d493-49e2-90d8-0bd51f969157" providerId="ADAL" clId="{CFB9ADFC-8277-4E51-978F-0FFF6CF8023E}" dt="2022-09-27T13:34:23.023" v="1323"/>
        <pc:sldMkLst>
          <pc:docMk/>
          <pc:sldMk cId="1793308627" sldId="565"/>
        </pc:sldMkLst>
        <pc:spChg chg="del">
          <ac:chgData name="Isabelle CHERBUT" userId="d6db6602-d493-49e2-90d8-0bd51f969157" providerId="ADAL" clId="{CFB9ADFC-8277-4E51-978F-0FFF6CF8023E}" dt="2022-09-27T12:35:32.069" v="998" actId="478"/>
          <ac:spMkLst>
            <pc:docMk/>
            <pc:sldMk cId="1793308627" sldId="565"/>
            <ac:spMk id="8" creationId="{4306EA71-E563-1897-9D5A-F7B70D47B1E7}"/>
          </ac:spMkLst>
        </pc:spChg>
        <pc:graphicFrameChg chg="add del mod">
          <ac:chgData name="Isabelle CHERBUT" userId="d6db6602-d493-49e2-90d8-0bd51f969157" providerId="ADAL" clId="{CFB9ADFC-8277-4E51-978F-0FFF6CF8023E}" dt="2022-09-27T12:30:05.073" v="993"/>
          <ac:graphicFrameMkLst>
            <pc:docMk/>
            <pc:sldMk cId="1793308627" sldId="565"/>
            <ac:graphicFrameMk id="2" creationId="{D5FFC8BB-90E9-65E5-AAF6-0C4325D51D45}"/>
          </ac:graphicFrameMkLst>
        </pc:graphicFrameChg>
        <pc:graphicFrameChg chg="add del mod">
          <ac:chgData name="Isabelle CHERBUT" userId="d6db6602-d493-49e2-90d8-0bd51f969157" providerId="ADAL" clId="{CFB9ADFC-8277-4E51-978F-0FFF6CF8023E}" dt="2022-09-27T12:30:26.739" v="995"/>
          <ac:graphicFrameMkLst>
            <pc:docMk/>
            <pc:sldMk cId="1793308627" sldId="565"/>
            <ac:graphicFrameMk id="3" creationId="{29E4BA72-FBB0-2C81-24AF-980F07B738A6}"/>
          </ac:graphicFrameMkLst>
        </pc:graphicFrameChg>
        <pc:graphicFrameChg chg="add mod">
          <ac:chgData name="Isabelle CHERBUT" userId="d6db6602-d493-49e2-90d8-0bd51f969157" providerId="ADAL" clId="{CFB9ADFC-8277-4E51-978F-0FFF6CF8023E}" dt="2022-09-27T13:34:23.023" v="1323"/>
          <ac:graphicFrameMkLst>
            <pc:docMk/>
            <pc:sldMk cId="1793308627" sldId="565"/>
            <ac:graphicFrameMk id="4" creationId="{794CA7EC-B878-03F6-A1E6-06999D997B37}"/>
          </ac:graphicFrameMkLst>
        </pc:graphicFrameChg>
        <pc:graphicFrameChg chg="del modGraphic">
          <ac:chgData name="Isabelle CHERBUT" userId="d6db6602-d493-49e2-90d8-0bd51f969157" providerId="ADAL" clId="{CFB9ADFC-8277-4E51-978F-0FFF6CF8023E}" dt="2022-09-27T12:29:27.303" v="989" actId="478"/>
          <ac:graphicFrameMkLst>
            <pc:docMk/>
            <pc:sldMk cId="1793308627" sldId="565"/>
            <ac:graphicFrameMk id="6" creationId="{08722BFB-903D-5D40-96C2-106E2B9EBF77}"/>
          </ac:graphicFrameMkLst>
        </pc:graphicFrameChg>
        <pc:graphicFrameChg chg="del modGraphic">
          <ac:chgData name="Isabelle CHERBUT" userId="d6db6602-d493-49e2-90d8-0bd51f969157" providerId="ADAL" clId="{CFB9ADFC-8277-4E51-978F-0FFF6CF8023E}" dt="2022-09-27T12:29:30.308" v="991" actId="478"/>
          <ac:graphicFrameMkLst>
            <pc:docMk/>
            <pc:sldMk cId="1793308627" sldId="565"/>
            <ac:graphicFrameMk id="7" creationId="{14CE623A-7F74-D05C-5122-B08E0B1A4AB0}"/>
          </ac:graphicFrameMkLst>
        </pc:graphicFrameChg>
        <pc:picChg chg="mod">
          <ac:chgData name="Isabelle CHERBUT" userId="d6db6602-d493-49e2-90d8-0bd51f969157" providerId="ADAL" clId="{CFB9ADFC-8277-4E51-978F-0FFF6CF8023E}" dt="2022-09-27T12:45:23.426" v="1031" actId="1076"/>
          <ac:picMkLst>
            <pc:docMk/>
            <pc:sldMk cId="1793308627" sldId="565"/>
            <ac:picMk id="13" creationId="{B597B5AE-4C55-69C8-CD17-01E1CB2073FC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3" creationId="{591F92EB-79C9-DC9A-C0E8-AACEF1BAC5FB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4" creationId="{24606DBF-B8F2-18EA-F77A-F3C128D4F098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5" creationId="{798B22D4-511E-5E24-1BCA-8F1AA5946711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6" creationId="{EE48F408-52CB-E788-A02C-CE205ECFFADF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7" creationId="{203181FC-63FD-C244-5C73-DEC3E9D8FF59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8" creationId="{3C9BD89C-FA24-D030-ED5A-74B5E85B07FE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79" creationId="{F80FE898-5471-1384-70BF-F97202DD3D13}"/>
          </ac:picMkLst>
        </pc:picChg>
        <pc:picChg chg="add del mod">
          <ac:chgData name="Isabelle CHERBUT" userId="d6db6602-d493-49e2-90d8-0bd51f969157" providerId="ADAL" clId="{CFB9ADFC-8277-4E51-978F-0FFF6CF8023E}" dt="2022-09-27T12:30:26.739" v="995"/>
          <ac:picMkLst>
            <pc:docMk/>
            <pc:sldMk cId="1793308627" sldId="565"/>
            <ac:picMk id="3080" creationId="{DBCE2B4E-56A5-1183-89F8-CD11D35BD5D7}"/>
          </ac:picMkLst>
        </pc:picChg>
      </pc:sldChg>
      <pc:sldChg chg="add">
        <pc:chgData name="Isabelle CHERBUT" userId="d6db6602-d493-49e2-90d8-0bd51f969157" providerId="ADAL" clId="{CFB9ADFC-8277-4E51-978F-0FFF6CF8023E}" dt="2022-09-27T13:01:56.086" v="1153" actId="2890"/>
        <pc:sldMkLst>
          <pc:docMk/>
          <pc:sldMk cId="137980615" sldId="566"/>
        </pc:sldMkLst>
      </pc:sldChg>
    </pc:docChg>
  </pc:docChgLst>
  <pc:docChgLst>
    <pc:chgData name="Fabien LAMY" userId="S::fabien.lamy@stln42.fr::852b8b0d-8c96-4725-b6f6-9e502397d154" providerId="AD" clId="Web-{7382DA4B-5D36-41F6-9454-62A45500EED3}"/>
    <pc:docChg chg="modSld">
      <pc:chgData name="Fabien LAMY" userId="S::fabien.lamy@stln42.fr::852b8b0d-8c96-4725-b6f6-9e502397d154" providerId="AD" clId="Web-{7382DA4B-5D36-41F6-9454-62A45500EED3}" dt="2020-02-27T15:47:06.609" v="14" actId="14100"/>
      <pc:docMkLst>
        <pc:docMk/>
      </pc:docMkLst>
      <pc:sldChg chg="modSp">
        <pc:chgData name="Fabien LAMY" userId="S::fabien.lamy@stln42.fr::852b8b0d-8c96-4725-b6f6-9e502397d154" providerId="AD" clId="Web-{7382DA4B-5D36-41F6-9454-62A45500EED3}" dt="2020-02-27T15:47:06.609" v="14" actId="14100"/>
        <pc:sldMkLst>
          <pc:docMk/>
          <pc:sldMk cId="852607522" sldId="261"/>
        </pc:sldMkLst>
        <pc:spChg chg="mod">
          <ac:chgData name="Fabien LAMY" userId="S::fabien.lamy@stln42.fr::852b8b0d-8c96-4725-b6f6-9e502397d154" providerId="AD" clId="Web-{7382DA4B-5D36-41F6-9454-62A45500EED3}" dt="2020-02-27T15:47:06.609" v="14" actId="14100"/>
          <ac:spMkLst>
            <pc:docMk/>
            <pc:sldMk cId="852607522" sldId="261"/>
            <ac:spMk id="2" creationId="{09B2061D-F72F-4452-8220-A05DCC47C37A}"/>
          </ac:spMkLst>
        </pc:spChg>
      </pc:sldChg>
    </pc:docChg>
  </pc:docChgLst>
  <pc:docChgLst>
    <pc:chgData name="Fabien LAMY" userId="S::fabien.lamy@stln42.fr::852b8b0d-8c96-4725-b6f6-9e502397d154" providerId="AD" clId="Web-{8C6F8AB0-6EC4-4639-8CB1-2560BE6FB4FE}"/>
    <pc:docChg chg="modSld">
      <pc:chgData name="Fabien LAMY" userId="S::fabien.lamy@stln42.fr::852b8b0d-8c96-4725-b6f6-9e502397d154" providerId="AD" clId="Web-{8C6F8AB0-6EC4-4639-8CB1-2560BE6FB4FE}" dt="2020-02-28T07:27:19.519" v="23" actId="20577"/>
      <pc:docMkLst>
        <pc:docMk/>
      </pc:docMkLst>
      <pc:sldChg chg="modSp">
        <pc:chgData name="Fabien LAMY" userId="S::fabien.lamy@stln42.fr::852b8b0d-8c96-4725-b6f6-9e502397d154" providerId="AD" clId="Web-{8C6F8AB0-6EC4-4639-8CB1-2560BE6FB4FE}" dt="2020-02-28T07:27:19.519" v="22" actId="20577"/>
        <pc:sldMkLst>
          <pc:docMk/>
          <pc:sldMk cId="852607522" sldId="261"/>
        </pc:sldMkLst>
        <pc:spChg chg="mod">
          <ac:chgData name="Fabien LAMY" userId="S::fabien.lamy@stln42.fr::852b8b0d-8c96-4725-b6f6-9e502397d154" providerId="AD" clId="Web-{8C6F8AB0-6EC4-4639-8CB1-2560BE6FB4FE}" dt="2020-02-28T07:27:19.519" v="22" actId="20577"/>
          <ac:spMkLst>
            <pc:docMk/>
            <pc:sldMk cId="852607522" sldId="261"/>
            <ac:spMk id="3" creationId="{BB7C6DEA-90D3-47DA-892A-CD489C29D12D}"/>
          </ac:spMkLst>
        </pc:spChg>
      </pc:sldChg>
    </pc:docChg>
  </pc:docChgLst>
  <pc:docChgLst>
    <pc:chgData name="Madeleine BOUZY" userId="S::assistante.dumas@santetravail42.fr::a3334b90-21d1-48a3-9582-0af050987207" providerId="AD" clId="Web-{70C10F01-1705-4A69-9DC5-0921284002E2}"/>
    <pc:docChg chg="sldOrd">
      <pc:chgData name="Madeleine BOUZY" userId="S::assistante.dumas@santetravail42.fr::a3334b90-21d1-48a3-9582-0af050987207" providerId="AD" clId="Web-{70C10F01-1705-4A69-9DC5-0921284002E2}" dt="2022-10-05T07:34:02.627" v="0"/>
      <pc:docMkLst>
        <pc:docMk/>
      </pc:docMkLst>
      <pc:sldChg chg="ord">
        <pc:chgData name="Madeleine BOUZY" userId="S::assistante.dumas@santetravail42.fr::a3334b90-21d1-48a3-9582-0af050987207" providerId="AD" clId="Web-{70C10F01-1705-4A69-9DC5-0921284002E2}" dt="2022-10-05T07:34:02.627" v="0"/>
        <pc:sldMkLst>
          <pc:docMk/>
          <pc:sldMk cId="1570473267" sldId="561"/>
        </pc:sldMkLst>
      </pc:sldChg>
    </pc:docChg>
  </pc:docChgLst>
  <pc:docChgLst>
    <pc:chgData name="Fabien LAMY" userId="S::fabien.lamy@stln42.fr::852b8b0d-8c96-4725-b6f6-9e502397d154" providerId="AD" clId="Web-{EF6B1BD9-A4D9-4663-A34E-5A3F15625821}"/>
    <pc:docChg chg="modSld">
      <pc:chgData name="Fabien LAMY" userId="S::fabien.lamy@stln42.fr::852b8b0d-8c96-4725-b6f6-9e502397d154" providerId="AD" clId="Web-{EF6B1BD9-A4D9-4663-A34E-5A3F15625821}" dt="2020-02-17T14:38:58.720" v="31" actId="20577"/>
      <pc:docMkLst>
        <pc:docMk/>
      </pc:docMkLst>
      <pc:sldChg chg="modSp">
        <pc:chgData name="Fabien LAMY" userId="S::fabien.lamy@stln42.fr::852b8b0d-8c96-4725-b6f6-9e502397d154" providerId="AD" clId="Web-{EF6B1BD9-A4D9-4663-A34E-5A3F15625821}" dt="2020-02-17T14:38:23.282" v="14" actId="20577"/>
        <pc:sldMkLst>
          <pc:docMk/>
          <pc:sldMk cId="3225004755" sldId="260"/>
        </pc:sldMkLst>
        <pc:spChg chg="mod">
          <ac:chgData name="Fabien LAMY" userId="S::fabien.lamy@stln42.fr::852b8b0d-8c96-4725-b6f6-9e502397d154" providerId="AD" clId="Web-{EF6B1BD9-A4D9-4663-A34E-5A3F15625821}" dt="2020-02-17T14:38:23.282" v="14" actId="20577"/>
          <ac:spMkLst>
            <pc:docMk/>
            <pc:sldMk cId="3225004755" sldId="260"/>
            <ac:spMk id="3" creationId="{BD41795D-70A6-4BDC-8C70-55E4A8E9B6FB}"/>
          </ac:spMkLst>
        </pc:spChg>
      </pc:sldChg>
      <pc:sldChg chg="modSp">
        <pc:chgData name="Fabien LAMY" userId="S::fabien.lamy@stln42.fr::852b8b0d-8c96-4725-b6f6-9e502397d154" providerId="AD" clId="Web-{EF6B1BD9-A4D9-4663-A34E-5A3F15625821}" dt="2020-02-17T14:38:58.704" v="30" actId="20577"/>
        <pc:sldMkLst>
          <pc:docMk/>
          <pc:sldMk cId="3814813214" sldId="262"/>
        </pc:sldMkLst>
        <pc:spChg chg="mod">
          <ac:chgData name="Fabien LAMY" userId="S::fabien.lamy@stln42.fr::852b8b0d-8c96-4725-b6f6-9e502397d154" providerId="AD" clId="Web-{EF6B1BD9-A4D9-4663-A34E-5A3F15625821}" dt="2020-02-17T14:38:58.704" v="30" actId="20577"/>
          <ac:spMkLst>
            <pc:docMk/>
            <pc:sldMk cId="3814813214" sldId="262"/>
            <ac:spMk id="3" creationId="{BD41795D-70A6-4BDC-8C70-55E4A8E9B6FB}"/>
          </ac:spMkLst>
        </pc:spChg>
      </pc:sldChg>
    </pc:docChg>
  </pc:docChgLst>
  <pc:docChgLst>
    <pc:chgData name="William MASSE" userId="00ccd37d-23b2-4eaf-a8ca-87b4eb77efd7" providerId="ADAL" clId="{5DF3561F-7EE9-409C-A8B6-3C0A781D4EF1}"/>
    <pc:docChg chg="undo redo custSel addSld delSld modSld sldOrd">
      <pc:chgData name="William MASSE" userId="00ccd37d-23b2-4eaf-a8ca-87b4eb77efd7" providerId="ADAL" clId="{5DF3561F-7EE9-409C-A8B6-3C0A781D4EF1}" dt="2022-07-21T08:42:47.503" v="1145"/>
      <pc:docMkLst>
        <pc:docMk/>
      </pc:docMkLst>
      <pc:sldChg chg="del">
        <pc:chgData name="William MASSE" userId="00ccd37d-23b2-4eaf-a8ca-87b4eb77efd7" providerId="ADAL" clId="{5DF3561F-7EE9-409C-A8B6-3C0A781D4EF1}" dt="2022-07-21T08:13:08.047" v="821" actId="47"/>
        <pc:sldMkLst>
          <pc:docMk/>
          <pc:sldMk cId="4130902991" sldId="256"/>
        </pc:sldMkLst>
      </pc:sldChg>
      <pc:sldChg chg="addSp delSp modSp mod">
        <pc:chgData name="William MASSE" userId="00ccd37d-23b2-4eaf-a8ca-87b4eb77efd7" providerId="ADAL" clId="{5DF3561F-7EE9-409C-A8B6-3C0A781D4EF1}" dt="2022-07-21T07:43:56.479" v="311" actId="113"/>
        <pc:sldMkLst>
          <pc:docMk/>
          <pc:sldMk cId="3016079865" sldId="258"/>
        </pc:sldMkLst>
        <pc:spChg chg="add mod">
          <ac:chgData name="William MASSE" userId="00ccd37d-23b2-4eaf-a8ca-87b4eb77efd7" providerId="ADAL" clId="{5DF3561F-7EE9-409C-A8B6-3C0A781D4EF1}" dt="2022-07-21T07:43:50.119" v="310" actId="113"/>
          <ac:spMkLst>
            <pc:docMk/>
            <pc:sldMk cId="3016079865" sldId="258"/>
            <ac:spMk id="3" creationId="{522EA4DB-2AF7-9A23-AF51-BD45E4126EBB}"/>
          </ac:spMkLst>
        </pc:spChg>
        <pc:spChg chg="add mod">
          <ac:chgData name="William MASSE" userId="00ccd37d-23b2-4eaf-a8ca-87b4eb77efd7" providerId="ADAL" clId="{5DF3561F-7EE9-409C-A8B6-3C0A781D4EF1}" dt="2022-07-21T07:39:41.195" v="246" actId="20577"/>
          <ac:spMkLst>
            <pc:docMk/>
            <pc:sldMk cId="3016079865" sldId="258"/>
            <ac:spMk id="5" creationId="{8B864065-7AD9-01E5-AAB0-D42FE57A9A7D}"/>
          </ac:spMkLst>
        </pc:spChg>
        <pc:spChg chg="add del mod">
          <ac:chgData name="William MASSE" userId="00ccd37d-23b2-4eaf-a8ca-87b4eb77efd7" providerId="ADAL" clId="{5DF3561F-7EE9-409C-A8B6-3C0A781D4EF1}" dt="2022-07-21T07:34:53.889" v="51"/>
          <ac:spMkLst>
            <pc:docMk/>
            <pc:sldMk cId="3016079865" sldId="258"/>
            <ac:spMk id="11" creationId="{08AADE0E-50B2-B6AA-850D-C84346A75714}"/>
          </ac:spMkLst>
        </pc:spChg>
        <pc:spChg chg="add mod">
          <ac:chgData name="William MASSE" userId="00ccd37d-23b2-4eaf-a8ca-87b4eb77efd7" providerId="ADAL" clId="{5DF3561F-7EE9-409C-A8B6-3C0A781D4EF1}" dt="2022-07-21T07:42:10.261" v="254" actId="255"/>
          <ac:spMkLst>
            <pc:docMk/>
            <pc:sldMk cId="3016079865" sldId="258"/>
            <ac:spMk id="12" creationId="{79D97715-7171-81FF-D459-F14A02D16683}"/>
          </ac:spMkLst>
        </pc:spChg>
        <pc:spChg chg="add mod">
          <ac:chgData name="William MASSE" userId="00ccd37d-23b2-4eaf-a8ca-87b4eb77efd7" providerId="ADAL" clId="{5DF3561F-7EE9-409C-A8B6-3C0A781D4EF1}" dt="2022-07-21T07:43:56.479" v="311" actId="113"/>
          <ac:spMkLst>
            <pc:docMk/>
            <pc:sldMk cId="3016079865" sldId="258"/>
            <ac:spMk id="13" creationId="{E1493AC8-8A20-4875-576A-A85E83BB714D}"/>
          </ac:spMkLst>
        </pc:spChg>
        <pc:picChg chg="add del mod">
          <ac:chgData name="William MASSE" userId="00ccd37d-23b2-4eaf-a8ca-87b4eb77efd7" providerId="ADAL" clId="{5DF3561F-7EE9-409C-A8B6-3C0A781D4EF1}" dt="2022-07-21T07:33:47.005" v="39" actId="478"/>
          <ac:picMkLst>
            <pc:docMk/>
            <pc:sldMk cId="3016079865" sldId="258"/>
            <ac:picMk id="6" creationId="{9164DDCB-DCDC-D2CC-2CBD-77C2A2F2BA9F}"/>
          </ac:picMkLst>
        </pc:picChg>
        <pc:picChg chg="add del">
          <ac:chgData name="William MASSE" userId="00ccd37d-23b2-4eaf-a8ca-87b4eb77efd7" providerId="ADAL" clId="{5DF3561F-7EE9-409C-A8B6-3C0A781D4EF1}" dt="2022-07-21T07:29:55.563" v="1" actId="478"/>
          <ac:picMkLst>
            <pc:docMk/>
            <pc:sldMk cId="3016079865" sldId="258"/>
            <ac:picMk id="7" creationId="{1E3FE242-3A0C-4CED-A767-BB8B282838E2}"/>
          </ac:picMkLst>
        </pc:picChg>
        <pc:picChg chg="add mod">
          <ac:chgData name="William MASSE" userId="00ccd37d-23b2-4eaf-a8ca-87b4eb77efd7" providerId="ADAL" clId="{5DF3561F-7EE9-409C-A8B6-3C0A781D4EF1}" dt="2022-07-21T07:39:53.298" v="247" actId="14100"/>
          <ac:picMkLst>
            <pc:docMk/>
            <pc:sldMk cId="3016079865" sldId="258"/>
            <ac:picMk id="8" creationId="{234B5EF6-763C-55D1-0E28-7919A3EE9C0E}"/>
          </ac:picMkLst>
        </pc:picChg>
        <pc:picChg chg="del mod modCrop">
          <ac:chgData name="William MASSE" userId="00ccd37d-23b2-4eaf-a8ca-87b4eb77efd7" providerId="ADAL" clId="{5DF3561F-7EE9-409C-A8B6-3C0A781D4EF1}" dt="2022-07-21T07:30:53.308" v="6" actId="478"/>
          <ac:picMkLst>
            <pc:docMk/>
            <pc:sldMk cId="3016079865" sldId="258"/>
            <ac:picMk id="9" creationId="{177889DF-5797-40D8-8380-C0897C18F713}"/>
          </ac:picMkLst>
        </pc:picChg>
        <pc:picChg chg="add mod">
          <ac:chgData name="William MASSE" userId="00ccd37d-23b2-4eaf-a8ca-87b4eb77efd7" providerId="ADAL" clId="{5DF3561F-7EE9-409C-A8B6-3C0A781D4EF1}" dt="2022-07-21T07:34:06.547" v="46" actId="1037"/>
          <ac:picMkLst>
            <pc:docMk/>
            <pc:sldMk cId="3016079865" sldId="258"/>
            <ac:picMk id="10" creationId="{7A6C953F-F205-768D-9676-8A306E288D72}"/>
          </ac:picMkLst>
        </pc:picChg>
      </pc:sldChg>
      <pc:sldChg chg="delSp del mod">
        <pc:chgData name="William MASSE" userId="00ccd37d-23b2-4eaf-a8ca-87b4eb77efd7" providerId="ADAL" clId="{5DF3561F-7EE9-409C-A8B6-3C0A781D4EF1}" dt="2022-07-21T07:52:53.103" v="436" actId="47"/>
        <pc:sldMkLst>
          <pc:docMk/>
          <pc:sldMk cId="1978224958" sldId="259"/>
        </pc:sldMkLst>
        <pc:picChg chg="del">
          <ac:chgData name="William MASSE" userId="00ccd37d-23b2-4eaf-a8ca-87b4eb77efd7" providerId="ADAL" clId="{5DF3561F-7EE9-409C-A8B6-3C0A781D4EF1}" dt="2022-07-21T07:51:57.842" v="429" actId="478"/>
          <ac:picMkLst>
            <pc:docMk/>
            <pc:sldMk cId="1978224958" sldId="259"/>
            <ac:picMk id="7" creationId="{1E3FE242-3A0C-4CED-A767-BB8B282838E2}"/>
          </ac:picMkLst>
        </pc:picChg>
      </pc:sldChg>
      <pc:sldChg chg="addSp modSp add mod">
        <pc:chgData name="William MASSE" userId="00ccd37d-23b2-4eaf-a8ca-87b4eb77efd7" providerId="ADAL" clId="{5DF3561F-7EE9-409C-A8B6-3C0A781D4EF1}" dt="2022-07-21T08:40:50.088" v="1139" actId="14100"/>
        <pc:sldMkLst>
          <pc:docMk/>
          <pc:sldMk cId="3044000939" sldId="260"/>
        </pc:sldMkLst>
        <pc:picChg chg="add mod">
          <ac:chgData name="William MASSE" userId="00ccd37d-23b2-4eaf-a8ca-87b4eb77efd7" providerId="ADAL" clId="{5DF3561F-7EE9-409C-A8B6-3C0A781D4EF1}" dt="2022-07-21T08:40:50.088" v="1139" actId="14100"/>
          <ac:picMkLst>
            <pc:docMk/>
            <pc:sldMk cId="3044000939" sldId="260"/>
            <ac:picMk id="48" creationId="{10BDB36F-BE6B-8E88-22FD-05F590604A9F}"/>
          </ac:picMkLst>
        </pc:picChg>
      </pc:sldChg>
      <pc:sldChg chg="addSp delSp modSp del mod">
        <pc:chgData name="William MASSE" userId="00ccd37d-23b2-4eaf-a8ca-87b4eb77efd7" providerId="ADAL" clId="{5DF3561F-7EE9-409C-A8B6-3C0A781D4EF1}" dt="2022-07-21T07:50:57.403" v="420" actId="47"/>
        <pc:sldMkLst>
          <pc:docMk/>
          <pc:sldMk cId="852607522" sldId="261"/>
        </pc:sldMkLst>
        <pc:spChg chg="add del">
          <ac:chgData name="William MASSE" userId="00ccd37d-23b2-4eaf-a8ca-87b4eb77efd7" providerId="ADAL" clId="{5DF3561F-7EE9-409C-A8B6-3C0A781D4EF1}" dt="2022-07-21T07:47:17.859" v="359" actId="478"/>
          <ac:spMkLst>
            <pc:docMk/>
            <pc:sldMk cId="852607522" sldId="261"/>
            <ac:spMk id="3" creationId="{BB7C6DEA-90D3-47DA-892A-CD489C29D12D}"/>
          </ac:spMkLst>
        </pc:spChg>
        <pc:spChg chg="add del mod">
          <ac:chgData name="William MASSE" userId="00ccd37d-23b2-4eaf-a8ca-87b4eb77efd7" providerId="ADAL" clId="{5DF3561F-7EE9-409C-A8B6-3C0A781D4EF1}" dt="2022-07-21T07:47:17.301" v="358" actId="22"/>
          <ac:spMkLst>
            <pc:docMk/>
            <pc:sldMk cId="852607522" sldId="261"/>
            <ac:spMk id="8" creationId="{22726DEF-C2F0-DE0A-F706-214CB61FC36C}"/>
          </ac:spMkLst>
        </pc:spChg>
      </pc:sldChg>
      <pc:sldChg chg="delSp del mod">
        <pc:chgData name="William MASSE" userId="00ccd37d-23b2-4eaf-a8ca-87b4eb77efd7" providerId="ADAL" clId="{5DF3561F-7EE9-409C-A8B6-3C0A781D4EF1}" dt="2022-07-21T07:51:18.963" v="423" actId="47"/>
        <pc:sldMkLst>
          <pc:docMk/>
          <pc:sldMk cId="4041866073" sldId="263"/>
        </pc:sldMkLst>
        <pc:picChg chg="del">
          <ac:chgData name="William MASSE" userId="00ccd37d-23b2-4eaf-a8ca-87b4eb77efd7" providerId="ADAL" clId="{5DF3561F-7EE9-409C-A8B6-3C0A781D4EF1}" dt="2022-07-21T07:51:01.319" v="421" actId="478"/>
          <ac:picMkLst>
            <pc:docMk/>
            <pc:sldMk cId="4041866073" sldId="263"/>
            <ac:picMk id="7" creationId="{1E3FE242-3A0C-4CED-A767-BB8B282838E2}"/>
          </ac:picMkLst>
        </pc:picChg>
      </pc:sldChg>
      <pc:sldChg chg="del">
        <pc:chgData name="William MASSE" userId="00ccd37d-23b2-4eaf-a8ca-87b4eb77efd7" providerId="ADAL" clId="{5DF3561F-7EE9-409C-A8B6-3C0A781D4EF1}" dt="2022-07-21T07:51:54.733" v="428" actId="47"/>
        <pc:sldMkLst>
          <pc:docMk/>
          <pc:sldMk cId="412661684" sldId="264"/>
        </pc:sldMkLst>
      </pc:sldChg>
      <pc:sldChg chg="addSp delSp modSp del mod delAnim">
        <pc:chgData name="William MASSE" userId="00ccd37d-23b2-4eaf-a8ca-87b4eb77efd7" providerId="ADAL" clId="{5DF3561F-7EE9-409C-A8B6-3C0A781D4EF1}" dt="2022-07-21T07:57:11.252" v="484" actId="47"/>
        <pc:sldMkLst>
          <pc:docMk/>
          <pc:sldMk cId="144585408" sldId="265"/>
        </pc:sldMkLst>
        <pc:spChg chg="del mod">
          <ac:chgData name="William MASSE" userId="00ccd37d-23b2-4eaf-a8ca-87b4eb77efd7" providerId="ADAL" clId="{5DF3561F-7EE9-409C-A8B6-3C0A781D4EF1}" dt="2022-07-21T07:55:04.850" v="440" actId="478"/>
          <ac:spMkLst>
            <pc:docMk/>
            <pc:sldMk cId="144585408" sldId="265"/>
            <ac:spMk id="8" creationId="{DE401E0C-EA8C-4A9E-8340-C072D50DF17C}"/>
          </ac:spMkLst>
        </pc:spChg>
        <pc:spChg chg="del">
          <ac:chgData name="William MASSE" userId="00ccd37d-23b2-4eaf-a8ca-87b4eb77efd7" providerId="ADAL" clId="{5DF3561F-7EE9-409C-A8B6-3C0A781D4EF1}" dt="2022-07-21T07:55:09.372" v="445" actId="478"/>
          <ac:spMkLst>
            <pc:docMk/>
            <pc:sldMk cId="144585408" sldId="265"/>
            <ac:spMk id="9" creationId="{7E55AFE1-A9AB-4F17-9286-A02FC2AFC4B8}"/>
          </ac:spMkLst>
        </pc:spChg>
        <pc:spChg chg="del">
          <ac:chgData name="William MASSE" userId="00ccd37d-23b2-4eaf-a8ca-87b4eb77efd7" providerId="ADAL" clId="{5DF3561F-7EE9-409C-A8B6-3C0A781D4EF1}" dt="2022-07-21T07:55:07.810" v="444" actId="478"/>
          <ac:spMkLst>
            <pc:docMk/>
            <pc:sldMk cId="144585408" sldId="265"/>
            <ac:spMk id="10" creationId="{094CA173-F588-4DDE-AE62-28FD6B8940F7}"/>
          </ac:spMkLst>
        </pc:spChg>
        <pc:spChg chg="del">
          <ac:chgData name="William MASSE" userId="00ccd37d-23b2-4eaf-a8ca-87b4eb77efd7" providerId="ADAL" clId="{5DF3561F-7EE9-409C-A8B6-3C0A781D4EF1}" dt="2022-07-21T07:55:03.493" v="438" actId="478"/>
          <ac:spMkLst>
            <pc:docMk/>
            <pc:sldMk cId="144585408" sldId="265"/>
            <ac:spMk id="15" creationId="{0FBC3D8D-25A3-4F15-8CB3-E07A3AD5BE1A}"/>
          </ac:spMkLst>
        </pc:spChg>
        <pc:spChg chg="add mod">
          <ac:chgData name="William MASSE" userId="00ccd37d-23b2-4eaf-a8ca-87b4eb77efd7" providerId="ADAL" clId="{5DF3561F-7EE9-409C-A8B6-3C0A781D4EF1}" dt="2022-07-21T07:55:49.021" v="466" actId="1076"/>
          <ac:spMkLst>
            <pc:docMk/>
            <pc:sldMk cId="144585408" sldId="265"/>
            <ac:spMk id="16" creationId="{2F52A58F-086F-C346-BFF3-E4BBF12A144F}"/>
          </ac:spMkLst>
        </pc:spChg>
        <pc:spChg chg="add mod">
          <ac:chgData name="William MASSE" userId="00ccd37d-23b2-4eaf-a8ca-87b4eb77efd7" providerId="ADAL" clId="{5DF3561F-7EE9-409C-A8B6-3C0A781D4EF1}" dt="2022-07-21T07:55:44.821" v="465" actId="1037"/>
          <ac:spMkLst>
            <pc:docMk/>
            <pc:sldMk cId="144585408" sldId="265"/>
            <ac:spMk id="20" creationId="{358EE64A-E92B-0068-6600-AA775992ABFA}"/>
          </ac:spMkLst>
        </pc:spChg>
        <pc:spChg chg="add mod">
          <ac:chgData name="William MASSE" userId="00ccd37d-23b2-4eaf-a8ca-87b4eb77efd7" providerId="ADAL" clId="{5DF3561F-7EE9-409C-A8B6-3C0A781D4EF1}" dt="2022-07-21T07:55:53.282" v="467" actId="1076"/>
          <ac:spMkLst>
            <pc:docMk/>
            <pc:sldMk cId="144585408" sldId="265"/>
            <ac:spMk id="21" creationId="{1BE44E55-F016-6022-6E47-397374AB074D}"/>
          </ac:spMkLst>
        </pc:spChg>
        <pc:spChg chg="add mod">
          <ac:chgData name="William MASSE" userId="00ccd37d-23b2-4eaf-a8ca-87b4eb77efd7" providerId="ADAL" clId="{5DF3561F-7EE9-409C-A8B6-3C0A781D4EF1}" dt="2022-07-21T07:55:56.017" v="468" actId="1076"/>
          <ac:spMkLst>
            <pc:docMk/>
            <pc:sldMk cId="144585408" sldId="265"/>
            <ac:spMk id="22" creationId="{64BC2AFE-3C99-A6FA-ABA1-8B4A7367464C}"/>
          </ac:spMkLst>
        </pc:spChg>
        <pc:spChg chg="add mod">
          <ac:chgData name="William MASSE" userId="00ccd37d-23b2-4eaf-a8ca-87b4eb77efd7" providerId="ADAL" clId="{5DF3561F-7EE9-409C-A8B6-3C0A781D4EF1}" dt="2022-07-21T07:56:19.834" v="474" actId="1076"/>
          <ac:spMkLst>
            <pc:docMk/>
            <pc:sldMk cId="144585408" sldId="265"/>
            <ac:spMk id="24" creationId="{44F359E6-66B8-FC08-AC76-94D83E49C18A}"/>
          </ac:spMkLst>
        </pc:spChg>
        <pc:picChg chg="del">
          <ac:chgData name="William MASSE" userId="00ccd37d-23b2-4eaf-a8ca-87b4eb77efd7" providerId="ADAL" clId="{5DF3561F-7EE9-409C-A8B6-3C0A781D4EF1}" dt="2022-07-21T07:55:09.925" v="446" actId="478"/>
          <ac:picMkLst>
            <pc:docMk/>
            <pc:sldMk cId="144585408" sldId="265"/>
            <ac:picMk id="7" creationId="{1E3FE242-3A0C-4CED-A767-BB8B282838E2}"/>
          </ac:picMkLst>
        </pc:picChg>
        <pc:picChg chg="del">
          <ac:chgData name="William MASSE" userId="00ccd37d-23b2-4eaf-a8ca-87b4eb77efd7" providerId="ADAL" clId="{5DF3561F-7EE9-409C-A8B6-3C0A781D4EF1}" dt="2022-07-21T07:55:00.491" v="437" actId="478"/>
          <ac:picMkLst>
            <pc:docMk/>
            <pc:sldMk cId="144585408" sldId="265"/>
            <ac:picMk id="11" creationId="{32DE7842-EC0B-4D30-A5B2-0A53B133C363}"/>
          </ac:picMkLst>
        </pc:picChg>
        <pc:picChg chg="del">
          <ac:chgData name="William MASSE" userId="00ccd37d-23b2-4eaf-a8ca-87b4eb77efd7" providerId="ADAL" clId="{5DF3561F-7EE9-409C-A8B6-3C0A781D4EF1}" dt="2022-07-21T07:55:05.422" v="441" actId="478"/>
          <ac:picMkLst>
            <pc:docMk/>
            <pc:sldMk cId="144585408" sldId="265"/>
            <ac:picMk id="12" creationId="{F1ED89DA-00F4-4EB5-A97B-356FD00E1D67}"/>
          </ac:picMkLst>
        </pc:picChg>
        <pc:picChg chg="del">
          <ac:chgData name="William MASSE" userId="00ccd37d-23b2-4eaf-a8ca-87b4eb77efd7" providerId="ADAL" clId="{5DF3561F-7EE9-409C-A8B6-3C0A781D4EF1}" dt="2022-07-21T07:55:06.105" v="442" actId="478"/>
          <ac:picMkLst>
            <pc:docMk/>
            <pc:sldMk cId="144585408" sldId="265"/>
            <ac:picMk id="13" creationId="{0AAA8E8B-8C5D-4CA1-ADA0-87167CC400AF}"/>
          </ac:picMkLst>
        </pc:picChg>
        <pc:picChg chg="del">
          <ac:chgData name="William MASSE" userId="00ccd37d-23b2-4eaf-a8ca-87b4eb77efd7" providerId="ADAL" clId="{5DF3561F-7EE9-409C-A8B6-3C0A781D4EF1}" dt="2022-07-21T07:55:06.512" v="443" actId="478"/>
          <ac:picMkLst>
            <pc:docMk/>
            <pc:sldMk cId="144585408" sldId="265"/>
            <ac:picMk id="14" creationId="{B9820E45-C058-4FA3-9471-81A56368D2C4}"/>
          </ac:picMkLst>
        </pc:picChg>
        <pc:picChg chg="add mod">
          <ac:chgData name="William MASSE" userId="00ccd37d-23b2-4eaf-a8ca-87b4eb77efd7" providerId="ADAL" clId="{5DF3561F-7EE9-409C-A8B6-3C0A781D4EF1}" dt="2022-07-21T07:56:12.605" v="472" actId="1076"/>
          <ac:picMkLst>
            <pc:docMk/>
            <pc:sldMk cId="144585408" sldId="265"/>
            <ac:picMk id="17" creationId="{C068B93A-AA71-092F-F325-D7522238120D}"/>
          </ac:picMkLst>
        </pc:picChg>
        <pc:picChg chg="add mod">
          <ac:chgData name="William MASSE" userId="00ccd37d-23b2-4eaf-a8ca-87b4eb77efd7" providerId="ADAL" clId="{5DF3561F-7EE9-409C-A8B6-3C0A781D4EF1}" dt="2022-07-21T07:56:04.317" v="470" actId="14100"/>
          <ac:picMkLst>
            <pc:docMk/>
            <pc:sldMk cId="144585408" sldId="265"/>
            <ac:picMk id="18" creationId="{62139E9D-6F63-F4C5-FB06-208E51476FAA}"/>
          </ac:picMkLst>
        </pc:picChg>
        <pc:picChg chg="add mod">
          <ac:chgData name="William MASSE" userId="00ccd37d-23b2-4eaf-a8ca-87b4eb77efd7" providerId="ADAL" clId="{5DF3561F-7EE9-409C-A8B6-3C0A781D4EF1}" dt="2022-07-21T07:56:07.125" v="471" actId="1076"/>
          <ac:picMkLst>
            <pc:docMk/>
            <pc:sldMk cId="144585408" sldId="265"/>
            <ac:picMk id="19" creationId="{054B4A01-86E6-B9B7-0A39-620F31A02BF4}"/>
          </ac:picMkLst>
        </pc:picChg>
        <pc:picChg chg="add mod">
          <ac:chgData name="William MASSE" userId="00ccd37d-23b2-4eaf-a8ca-87b4eb77efd7" providerId="ADAL" clId="{5DF3561F-7EE9-409C-A8B6-3C0A781D4EF1}" dt="2022-07-21T07:56:18.057" v="473" actId="1076"/>
          <ac:picMkLst>
            <pc:docMk/>
            <pc:sldMk cId="144585408" sldId="265"/>
            <ac:picMk id="23" creationId="{857CCBAE-5299-490F-E5F8-9AC02E740F24}"/>
          </ac:picMkLst>
        </pc:picChg>
      </pc:sldChg>
      <pc:sldChg chg="addSp delSp modSp mod">
        <pc:chgData name="William MASSE" userId="00ccd37d-23b2-4eaf-a8ca-87b4eb77efd7" providerId="ADAL" clId="{5DF3561F-7EE9-409C-A8B6-3C0A781D4EF1}" dt="2022-07-21T08:18:31.378" v="864" actId="14100"/>
        <pc:sldMkLst>
          <pc:docMk/>
          <pc:sldMk cId="2444872709" sldId="539"/>
        </pc:sldMkLst>
        <pc:spChg chg="del">
          <ac:chgData name="William MASSE" userId="00ccd37d-23b2-4eaf-a8ca-87b4eb77efd7" providerId="ADAL" clId="{5DF3561F-7EE9-409C-A8B6-3C0A781D4EF1}" dt="2022-07-21T07:35:24.470" v="53" actId="478"/>
          <ac:spMkLst>
            <pc:docMk/>
            <pc:sldMk cId="2444872709" sldId="539"/>
            <ac:spMk id="4" creationId="{E70474F4-3F83-46A9-BBF0-2C3406B762E4}"/>
          </ac:spMkLst>
        </pc:spChg>
        <pc:spChg chg="del">
          <ac:chgData name="William MASSE" userId="00ccd37d-23b2-4eaf-a8ca-87b4eb77efd7" providerId="ADAL" clId="{5DF3561F-7EE9-409C-A8B6-3C0A781D4EF1}" dt="2022-07-21T07:58:45.774" v="500" actId="478"/>
          <ac:spMkLst>
            <pc:docMk/>
            <pc:sldMk cId="2444872709" sldId="539"/>
            <ac:spMk id="8" creationId="{763CEC28-CA86-45C1-9536-B34B6782F928}"/>
          </ac:spMkLst>
        </pc:spChg>
        <pc:spChg chg="add mod">
          <ac:chgData name="William MASSE" userId="00ccd37d-23b2-4eaf-a8ca-87b4eb77efd7" providerId="ADAL" clId="{5DF3561F-7EE9-409C-A8B6-3C0A781D4EF1}" dt="2022-07-21T07:36:28.810" v="66" actId="1076"/>
          <ac:spMkLst>
            <pc:docMk/>
            <pc:sldMk cId="2444872709" sldId="539"/>
            <ac:spMk id="9" creationId="{5244C492-CCE4-7BC8-FBAE-0C98F836A689}"/>
          </ac:spMkLst>
        </pc:spChg>
        <pc:spChg chg="add mod">
          <ac:chgData name="William MASSE" userId="00ccd37d-23b2-4eaf-a8ca-87b4eb77efd7" providerId="ADAL" clId="{5DF3561F-7EE9-409C-A8B6-3C0A781D4EF1}" dt="2022-07-21T07:36:14.249" v="63" actId="1076"/>
          <ac:spMkLst>
            <pc:docMk/>
            <pc:sldMk cId="2444872709" sldId="539"/>
            <ac:spMk id="10" creationId="{7E122441-43D1-C29A-B66B-EAC6825BC30E}"/>
          </ac:spMkLst>
        </pc:spChg>
        <pc:spChg chg="add mod">
          <ac:chgData name="William MASSE" userId="00ccd37d-23b2-4eaf-a8ca-87b4eb77efd7" providerId="ADAL" clId="{5DF3561F-7EE9-409C-A8B6-3C0A781D4EF1}" dt="2022-07-21T07:36:18.022" v="64" actId="1076"/>
          <ac:spMkLst>
            <pc:docMk/>
            <pc:sldMk cId="2444872709" sldId="539"/>
            <ac:spMk id="11" creationId="{05BABE94-E484-5840-34FA-22D4EAC272EB}"/>
          </ac:spMkLst>
        </pc:spChg>
        <pc:spChg chg="add mod">
          <ac:chgData name="William MASSE" userId="00ccd37d-23b2-4eaf-a8ca-87b4eb77efd7" providerId="ADAL" clId="{5DF3561F-7EE9-409C-A8B6-3C0A781D4EF1}" dt="2022-07-21T07:59:19.162" v="504" actId="255"/>
          <ac:spMkLst>
            <pc:docMk/>
            <pc:sldMk cId="2444872709" sldId="539"/>
            <ac:spMk id="14" creationId="{8F2745D8-19E1-D760-5077-AF7EBCE40E2D}"/>
          </ac:spMkLst>
        </pc:spChg>
        <pc:picChg chg="del">
          <ac:chgData name="William MASSE" userId="00ccd37d-23b2-4eaf-a8ca-87b4eb77efd7" providerId="ADAL" clId="{5DF3561F-7EE9-409C-A8B6-3C0A781D4EF1}" dt="2022-07-21T07:37:51.680" v="88" actId="478"/>
          <ac:picMkLst>
            <pc:docMk/>
            <pc:sldMk cId="2444872709" sldId="539"/>
            <ac:picMk id="5" creationId="{E5512DD1-67D1-4895-8173-73ED6673761B}"/>
          </ac:picMkLst>
        </pc:picChg>
        <pc:picChg chg="del">
          <ac:chgData name="William MASSE" userId="00ccd37d-23b2-4eaf-a8ca-87b4eb77efd7" providerId="ADAL" clId="{5DF3561F-7EE9-409C-A8B6-3C0A781D4EF1}" dt="2022-07-21T07:35:21.585" v="52" actId="478"/>
          <ac:picMkLst>
            <pc:docMk/>
            <pc:sldMk cId="2444872709" sldId="539"/>
            <ac:picMk id="6" creationId="{F695B9E8-4A9F-47E0-A907-D11E19307173}"/>
          </ac:picMkLst>
        </pc:picChg>
        <pc:picChg chg="del">
          <ac:chgData name="William MASSE" userId="00ccd37d-23b2-4eaf-a8ca-87b4eb77efd7" providerId="ADAL" clId="{5DF3561F-7EE9-409C-A8B6-3C0A781D4EF1}" dt="2022-07-21T07:58:44.471" v="499" actId="478"/>
          <ac:picMkLst>
            <pc:docMk/>
            <pc:sldMk cId="2444872709" sldId="539"/>
            <ac:picMk id="7" creationId="{1E3FE242-3A0C-4CED-A767-BB8B282838E2}"/>
          </ac:picMkLst>
        </pc:picChg>
        <pc:picChg chg="add mod modCrop">
          <ac:chgData name="William MASSE" userId="00ccd37d-23b2-4eaf-a8ca-87b4eb77efd7" providerId="ADAL" clId="{5DF3561F-7EE9-409C-A8B6-3C0A781D4EF1}" dt="2022-07-21T08:18:31.378" v="864" actId="14100"/>
          <ac:picMkLst>
            <pc:docMk/>
            <pc:sldMk cId="2444872709" sldId="539"/>
            <ac:picMk id="12" creationId="{BC6EC675-F367-CF76-E966-3C81C074BD38}"/>
          </ac:picMkLst>
        </pc:picChg>
        <pc:picChg chg="add mod">
          <ac:chgData name="William MASSE" userId="00ccd37d-23b2-4eaf-a8ca-87b4eb77efd7" providerId="ADAL" clId="{5DF3561F-7EE9-409C-A8B6-3C0A781D4EF1}" dt="2022-07-21T07:38:34.363" v="149" actId="1038"/>
          <ac:picMkLst>
            <pc:docMk/>
            <pc:sldMk cId="2444872709" sldId="539"/>
            <ac:picMk id="13" creationId="{B597B5AE-4C55-69C8-CD17-01E1CB2073FC}"/>
          </ac:picMkLst>
        </pc:picChg>
      </pc:sldChg>
      <pc:sldChg chg="del">
        <pc:chgData name="William MASSE" userId="00ccd37d-23b2-4eaf-a8ca-87b4eb77efd7" providerId="ADAL" clId="{5DF3561F-7EE9-409C-A8B6-3C0A781D4EF1}" dt="2022-07-21T08:03:21.796" v="596" actId="47"/>
        <pc:sldMkLst>
          <pc:docMk/>
          <pc:sldMk cId="1668275682" sldId="540"/>
        </pc:sldMkLst>
      </pc:sldChg>
      <pc:sldChg chg="add del">
        <pc:chgData name="William MASSE" userId="00ccd37d-23b2-4eaf-a8ca-87b4eb77efd7" providerId="ADAL" clId="{5DF3561F-7EE9-409C-A8B6-3C0A781D4EF1}" dt="2022-07-21T08:12:23.381" v="819" actId="47"/>
        <pc:sldMkLst>
          <pc:docMk/>
          <pc:sldMk cId="2565683692" sldId="541"/>
        </pc:sldMkLst>
      </pc:sldChg>
      <pc:sldChg chg="del">
        <pc:chgData name="William MASSE" userId="00ccd37d-23b2-4eaf-a8ca-87b4eb77efd7" providerId="ADAL" clId="{5DF3561F-7EE9-409C-A8B6-3C0A781D4EF1}" dt="2022-07-21T08:12:24.395" v="820" actId="47"/>
        <pc:sldMkLst>
          <pc:docMk/>
          <pc:sldMk cId="544001201" sldId="542"/>
        </pc:sldMkLst>
      </pc:sldChg>
      <pc:sldChg chg="del">
        <pc:chgData name="William MASSE" userId="00ccd37d-23b2-4eaf-a8ca-87b4eb77efd7" providerId="ADAL" clId="{5DF3561F-7EE9-409C-A8B6-3C0A781D4EF1}" dt="2022-07-21T07:51:53.365" v="427" actId="47"/>
        <pc:sldMkLst>
          <pc:docMk/>
          <pc:sldMk cId="4140618815" sldId="543"/>
        </pc:sldMkLst>
      </pc:sldChg>
      <pc:sldChg chg="addSp delSp modSp add mod">
        <pc:chgData name="William MASSE" userId="00ccd37d-23b2-4eaf-a8ca-87b4eb77efd7" providerId="ADAL" clId="{5DF3561F-7EE9-409C-A8B6-3C0A781D4EF1}" dt="2022-07-21T07:49:27.411" v="419" actId="20577"/>
        <pc:sldMkLst>
          <pc:docMk/>
          <pc:sldMk cId="2574186660" sldId="544"/>
        </pc:sldMkLst>
        <pc:spChg chg="del">
          <ac:chgData name="William MASSE" userId="00ccd37d-23b2-4eaf-a8ca-87b4eb77efd7" providerId="ADAL" clId="{5DF3561F-7EE9-409C-A8B6-3C0A781D4EF1}" dt="2022-07-21T07:44:31.532" v="314" actId="478"/>
          <ac:spMkLst>
            <pc:docMk/>
            <pc:sldMk cId="2574186660" sldId="544"/>
            <ac:spMk id="8" creationId="{763CEC28-CA86-45C1-9536-B34B6782F928}"/>
          </ac:spMkLst>
        </pc:spChg>
        <pc:spChg chg="del mod">
          <ac:chgData name="William MASSE" userId="00ccd37d-23b2-4eaf-a8ca-87b4eb77efd7" providerId="ADAL" clId="{5DF3561F-7EE9-409C-A8B6-3C0A781D4EF1}" dt="2022-07-21T07:44:33.835" v="317" actId="478"/>
          <ac:spMkLst>
            <pc:docMk/>
            <pc:sldMk cId="2574186660" sldId="544"/>
            <ac:spMk id="9" creationId="{5244C492-CCE4-7BC8-FBAE-0C98F836A689}"/>
          </ac:spMkLst>
        </pc:spChg>
        <pc:spChg chg="add del">
          <ac:chgData name="William MASSE" userId="00ccd37d-23b2-4eaf-a8ca-87b4eb77efd7" providerId="ADAL" clId="{5DF3561F-7EE9-409C-A8B6-3C0A781D4EF1}" dt="2022-07-21T07:47:14.930" v="355" actId="478"/>
          <ac:spMkLst>
            <pc:docMk/>
            <pc:sldMk cId="2574186660" sldId="544"/>
            <ac:spMk id="10" creationId="{7E122441-43D1-C29A-B66B-EAC6825BC30E}"/>
          </ac:spMkLst>
        </pc:spChg>
        <pc:spChg chg="del">
          <ac:chgData name="William MASSE" userId="00ccd37d-23b2-4eaf-a8ca-87b4eb77efd7" providerId="ADAL" clId="{5DF3561F-7EE9-409C-A8B6-3C0A781D4EF1}" dt="2022-07-21T07:44:35.420" v="318" actId="478"/>
          <ac:spMkLst>
            <pc:docMk/>
            <pc:sldMk cId="2574186660" sldId="544"/>
            <ac:spMk id="11" creationId="{05BABE94-E484-5840-34FA-22D4EAC272EB}"/>
          </ac:spMkLst>
        </pc:spChg>
        <pc:spChg chg="add del mod">
          <ac:chgData name="William MASSE" userId="00ccd37d-23b2-4eaf-a8ca-87b4eb77efd7" providerId="ADAL" clId="{5DF3561F-7EE9-409C-A8B6-3C0A781D4EF1}" dt="2022-07-21T07:46:52.378" v="338"/>
          <ac:spMkLst>
            <pc:docMk/>
            <pc:sldMk cId="2574186660" sldId="544"/>
            <ac:spMk id="14" creationId="{B68C18ED-2C94-8ADE-5F44-424A14CCFD73}"/>
          </ac:spMkLst>
        </pc:spChg>
        <pc:spChg chg="add mod">
          <ac:chgData name="William MASSE" userId="00ccd37d-23b2-4eaf-a8ca-87b4eb77efd7" providerId="ADAL" clId="{5DF3561F-7EE9-409C-A8B6-3C0A781D4EF1}" dt="2022-07-21T07:49:27.411" v="419" actId="20577"/>
          <ac:spMkLst>
            <pc:docMk/>
            <pc:sldMk cId="2574186660" sldId="544"/>
            <ac:spMk id="15" creationId="{E387B133-5373-E08B-0D52-2C7823CF0C58}"/>
          </ac:spMkLst>
        </pc:spChg>
        <pc:spChg chg="add del mod">
          <ac:chgData name="William MASSE" userId="00ccd37d-23b2-4eaf-a8ca-87b4eb77efd7" providerId="ADAL" clId="{5DF3561F-7EE9-409C-A8B6-3C0A781D4EF1}" dt="2022-07-21T07:48:34.287" v="370" actId="478"/>
          <ac:spMkLst>
            <pc:docMk/>
            <pc:sldMk cId="2574186660" sldId="544"/>
            <ac:spMk id="16" creationId="{D6294429-8F66-1224-E408-865B49917049}"/>
          </ac:spMkLst>
        </pc:spChg>
        <pc:spChg chg="add mod">
          <ac:chgData name="William MASSE" userId="00ccd37d-23b2-4eaf-a8ca-87b4eb77efd7" providerId="ADAL" clId="{5DF3561F-7EE9-409C-A8B6-3C0A781D4EF1}" dt="2022-07-21T07:49:11.419" v="375" actId="108"/>
          <ac:spMkLst>
            <pc:docMk/>
            <pc:sldMk cId="2574186660" sldId="544"/>
            <ac:spMk id="17" creationId="{E1F8C591-4121-3260-AE96-D8F125B27267}"/>
          </ac:spMkLst>
        </pc:spChg>
        <pc:picChg chg="del">
          <ac:chgData name="William MASSE" userId="00ccd37d-23b2-4eaf-a8ca-87b4eb77efd7" providerId="ADAL" clId="{5DF3561F-7EE9-409C-A8B6-3C0A781D4EF1}" dt="2022-07-21T07:44:29.989" v="313" actId="478"/>
          <ac:picMkLst>
            <pc:docMk/>
            <pc:sldMk cId="2574186660" sldId="544"/>
            <ac:picMk id="7" creationId="{1E3FE242-3A0C-4CED-A767-BB8B282838E2}"/>
          </ac:picMkLst>
        </pc:picChg>
        <pc:picChg chg="del">
          <ac:chgData name="William MASSE" userId="00ccd37d-23b2-4eaf-a8ca-87b4eb77efd7" providerId="ADAL" clId="{5DF3561F-7EE9-409C-A8B6-3C0A781D4EF1}" dt="2022-07-21T07:44:31.991" v="315" actId="478"/>
          <ac:picMkLst>
            <pc:docMk/>
            <pc:sldMk cId="2574186660" sldId="544"/>
            <ac:picMk id="12" creationId="{BC6EC675-F367-CF76-E966-3C81C074BD38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42:37.472" v="1143"/>
        <pc:sldMkLst>
          <pc:docMk/>
          <pc:sldMk cId="3722264328" sldId="545"/>
        </pc:sldMkLst>
        <pc:spChg chg="add mod">
          <ac:chgData name="William MASSE" userId="00ccd37d-23b2-4eaf-a8ca-87b4eb77efd7" providerId="ADAL" clId="{5DF3561F-7EE9-409C-A8B6-3C0A781D4EF1}" dt="2022-07-21T08:13:31.543" v="822" actId="20577"/>
          <ac:spMkLst>
            <pc:docMk/>
            <pc:sldMk cId="3722264328" sldId="545"/>
            <ac:spMk id="5" creationId="{A3492598-0D6B-FE61-2786-1E25B56E76AA}"/>
          </ac:spMkLst>
        </pc:spChg>
        <pc:spChg chg="add mod">
          <ac:chgData name="William MASSE" userId="00ccd37d-23b2-4eaf-a8ca-87b4eb77efd7" providerId="ADAL" clId="{5DF3561F-7EE9-409C-A8B6-3C0A781D4EF1}" dt="2022-07-21T08:42:37.472" v="1143"/>
          <ac:spMkLst>
            <pc:docMk/>
            <pc:sldMk cId="3722264328" sldId="545"/>
            <ac:spMk id="8" creationId="{4306EA71-E563-1897-9D5A-F7B70D47B1E7}"/>
          </ac:spMkLst>
        </pc:spChg>
        <pc:spChg chg="del">
          <ac:chgData name="William MASSE" userId="00ccd37d-23b2-4eaf-a8ca-87b4eb77efd7" providerId="ADAL" clId="{5DF3561F-7EE9-409C-A8B6-3C0A781D4EF1}" dt="2022-07-21T07:51:26.750" v="424" actId="478"/>
          <ac:spMkLst>
            <pc:docMk/>
            <pc:sldMk cId="3722264328" sldId="545"/>
            <ac:spMk id="15" creationId="{E387B133-5373-E08B-0D52-2C7823CF0C58}"/>
          </ac:spMkLst>
        </pc:spChg>
        <pc:spChg chg="del">
          <ac:chgData name="William MASSE" userId="00ccd37d-23b2-4eaf-a8ca-87b4eb77efd7" providerId="ADAL" clId="{5DF3561F-7EE9-409C-A8B6-3C0A781D4EF1}" dt="2022-07-21T07:51:29.677" v="425" actId="478"/>
          <ac:spMkLst>
            <pc:docMk/>
            <pc:sldMk cId="3722264328" sldId="545"/>
            <ac:spMk id="17" creationId="{E1F8C591-4121-3260-AE96-D8F125B27267}"/>
          </ac:spMkLst>
        </pc:spChg>
        <pc:graphicFrameChg chg="add mod">
          <ac:chgData name="William MASSE" userId="00ccd37d-23b2-4eaf-a8ca-87b4eb77efd7" providerId="ADAL" clId="{5DF3561F-7EE9-409C-A8B6-3C0A781D4EF1}" dt="2022-07-21T07:51:39.823" v="426"/>
          <ac:graphicFrameMkLst>
            <pc:docMk/>
            <pc:sldMk cId="3722264328" sldId="545"/>
            <ac:graphicFrameMk id="6" creationId="{08722BFB-903D-5D40-96C2-106E2B9EBF77}"/>
          </ac:graphicFrameMkLst>
        </pc:graphicFrameChg>
        <pc:graphicFrameChg chg="add mod">
          <ac:chgData name="William MASSE" userId="00ccd37d-23b2-4eaf-a8ca-87b4eb77efd7" providerId="ADAL" clId="{5DF3561F-7EE9-409C-A8B6-3C0A781D4EF1}" dt="2022-07-21T07:51:39.823" v="426"/>
          <ac:graphicFrameMkLst>
            <pc:docMk/>
            <pc:sldMk cId="3722264328" sldId="545"/>
            <ac:graphicFrameMk id="7" creationId="{14CE623A-7F74-D05C-5122-B08E0B1A4AB0}"/>
          </ac:graphicFrameMkLst>
        </pc:graphicFrameChg>
      </pc:sldChg>
      <pc:sldChg chg="addSp delSp modSp add mod ord">
        <pc:chgData name="William MASSE" userId="00ccd37d-23b2-4eaf-a8ca-87b4eb77efd7" providerId="ADAL" clId="{5DF3561F-7EE9-409C-A8B6-3C0A781D4EF1}" dt="2022-07-21T08:42:32.324" v="1142" actId="207"/>
        <pc:sldMkLst>
          <pc:docMk/>
          <pc:sldMk cId="6610950" sldId="546"/>
        </pc:sldMkLst>
        <pc:spChg chg="add mod">
          <ac:chgData name="William MASSE" userId="00ccd37d-23b2-4eaf-a8ca-87b4eb77efd7" providerId="ADAL" clId="{5DF3561F-7EE9-409C-A8B6-3C0A781D4EF1}" dt="2022-07-21T08:42:32.324" v="1142" actId="207"/>
          <ac:spMkLst>
            <pc:docMk/>
            <pc:sldMk cId="6610950" sldId="546"/>
            <ac:spMk id="2" creationId="{DAE5951D-9EB8-487D-0C45-93B686C2009F}"/>
          </ac:spMkLst>
        </pc:spChg>
        <pc:spChg chg="del">
          <ac:chgData name="William MASSE" userId="00ccd37d-23b2-4eaf-a8ca-87b4eb77efd7" providerId="ADAL" clId="{5DF3561F-7EE9-409C-A8B6-3C0A781D4EF1}" dt="2022-07-21T07:52:12.171" v="434" actId="478"/>
          <ac:spMkLst>
            <pc:docMk/>
            <pc:sldMk cId="6610950" sldId="546"/>
            <ac:spMk id="5" creationId="{A3492598-0D6B-FE61-2786-1E25B56E76AA}"/>
          </ac:spMkLst>
        </pc:spChg>
        <pc:spChg chg="add mod">
          <ac:chgData name="William MASSE" userId="00ccd37d-23b2-4eaf-a8ca-87b4eb77efd7" providerId="ADAL" clId="{5DF3561F-7EE9-409C-A8B6-3C0A781D4EF1}" dt="2022-07-21T07:52:22.951" v="435"/>
          <ac:spMkLst>
            <pc:docMk/>
            <pc:sldMk cId="6610950" sldId="546"/>
            <ac:spMk id="8" creationId="{FEC6E3F7-8131-7F9E-1418-FD83D458E724}"/>
          </ac:spMkLst>
        </pc:spChg>
        <pc:spChg chg="add mod">
          <ac:chgData name="William MASSE" userId="00ccd37d-23b2-4eaf-a8ca-87b4eb77efd7" providerId="ADAL" clId="{5DF3561F-7EE9-409C-A8B6-3C0A781D4EF1}" dt="2022-07-21T07:52:22.951" v="435"/>
          <ac:spMkLst>
            <pc:docMk/>
            <pc:sldMk cId="6610950" sldId="546"/>
            <ac:spMk id="9" creationId="{FA46D59B-50C7-6022-59D4-024F19DD7D6F}"/>
          </ac:spMkLst>
        </pc:spChg>
        <pc:spChg chg="add mod">
          <ac:chgData name="William MASSE" userId="00ccd37d-23b2-4eaf-a8ca-87b4eb77efd7" providerId="ADAL" clId="{5DF3561F-7EE9-409C-A8B6-3C0A781D4EF1}" dt="2022-07-21T07:52:22.951" v="435"/>
          <ac:spMkLst>
            <pc:docMk/>
            <pc:sldMk cId="6610950" sldId="546"/>
            <ac:spMk id="10" creationId="{91E3106E-F3CA-5631-F9B3-AE761FB6ED04}"/>
          </ac:spMkLst>
        </pc:spChg>
        <pc:graphicFrameChg chg="del modGraphic">
          <ac:chgData name="William MASSE" userId="00ccd37d-23b2-4eaf-a8ca-87b4eb77efd7" providerId="ADAL" clId="{5DF3561F-7EE9-409C-A8B6-3C0A781D4EF1}" dt="2022-07-21T07:52:09.805" v="433" actId="478"/>
          <ac:graphicFrameMkLst>
            <pc:docMk/>
            <pc:sldMk cId="6610950" sldId="546"/>
            <ac:graphicFrameMk id="6" creationId="{08722BFB-903D-5D40-96C2-106E2B9EBF77}"/>
          </ac:graphicFrameMkLst>
        </pc:graphicFrameChg>
        <pc:graphicFrameChg chg="del">
          <ac:chgData name="William MASSE" userId="00ccd37d-23b2-4eaf-a8ca-87b4eb77efd7" providerId="ADAL" clId="{5DF3561F-7EE9-409C-A8B6-3C0A781D4EF1}" dt="2022-07-21T07:52:08.294" v="432" actId="478"/>
          <ac:graphicFrameMkLst>
            <pc:docMk/>
            <pc:sldMk cId="6610950" sldId="546"/>
            <ac:graphicFrameMk id="7" creationId="{14CE623A-7F74-D05C-5122-B08E0B1A4AB0}"/>
          </ac:graphicFrameMkLst>
        </pc:graphicFrameChg>
      </pc:sldChg>
      <pc:sldChg chg="addSp delSp modSp add mod">
        <pc:chgData name="William MASSE" userId="00ccd37d-23b2-4eaf-a8ca-87b4eb77efd7" providerId="ADAL" clId="{5DF3561F-7EE9-409C-A8B6-3C0A781D4EF1}" dt="2022-07-21T07:57:07.747" v="483" actId="1076"/>
        <pc:sldMkLst>
          <pc:docMk/>
          <pc:sldMk cId="2263551988" sldId="547"/>
        </pc:sldMkLst>
        <pc:spChg chg="add mod">
          <ac:chgData name="William MASSE" userId="00ccd37d-23b2-4eaf-a8ca-87b4eb77efd7" providerId="ADAL" clId="{5DF3561F-7EE9-409C-A8B6-3C0A781D4EF1}" dt="2022-07-21T07:57:07.747" v="483" actId="1076"/>
          <ac:spMkLst>
            <pc:docMk/>
            <pc:sldMk cId="2263551988" sldId="547"/>
            <ac:spMk id="6" creationId="{9DA876A9-CC84-9896-C607-800334747B0C}"/>
          </ac:spMkLst>
        </pc:spChg>
        <pc:spChg chg="del mod">
          <ac:chgData name="William MASSE" userId="00ccd37d-23b2-4eaf-a8ca-87b4eb77efd7" providerId="ADAL" clId="{5DF3561F-7EE9-409C-A8B6-3C0A781D4EF1}" dt="2022-07-21T07:56:45.729" v="479" actId="478"/>
          <ac:spMkLst>
            <pc:docMk/>
            <pc:sldMk cId="2263551988" sldId="547"/>
            <ac:spMk id="8" creationId="{FEC6E3F7-8131-7F9E-1418-FD83D458E724}"/>
          </ac:spMkLst>
        </pc:spChg>
        <pc:spChg chg="del">
          <ac:chgData name="William MASSE" userId="00ccd37d-23b2-4eaf-a8ca-87b4eb77efd7" providerId="ADAL" clId="{5DF3561F-7EE9-409C-A8B6-3C0A781D4EF1}" dt="2022-07-21T07:56:44.419" v="477" actId="478"/>
          <ac:spMkLst>
            <pc:docMk/>
            <pc:sldMk cId="2263551988" sldId="547"/>
            <ac:spMk id="9" creationId="{FA46D59B-50C7-6022-59D4-024F19DD7D6F}"/>
          </ac:spMkLst>
        </pc:spChg>
        <pc:spChg chg="del">
          <ac:chgData name="William MASSE" userId="00ccd37d-23b2-4eaf-a8ca-87b4eb77efd7" providerId="ADAL" clId="{5DF3561F-7EE9-409C-A8B6-3C0A781D4EF1}" dt="2022-07-21T07:56:42.754" v="476" actId="478"/>
          <ac:spMkLst>
            <pc:docMk/>
            <pc:sldMk cId="2263551988" sldId="547"/>
            <ac:spMk id="10" creationId="{91E3106E-F3CA-5631-F9B3-AE761FB6ED04}"/>
          </ac:spMkLst>
        </pc:spChg>
        <pc:spChg chg="add mod">
          <ac:chgData name="William MASSE" userId="00ccd37d-23b2-4eaf-a8ca-87b4eb77efd7" providerId="ADAL" clId="{5DF3561F-7EE9-409C-A8B6-3C0A781D4EF1}" dt="2022-07-21T07:56:46.935" v="480"/>
          <ac:spMkLst>
            <pc:docMk/>
            <pc:sldMk cId="2263551988" sldId="547"/>
            <ac:spMk id="14" creationId="{FF83B5E2-60C2-AD72-3E39-041CCFF8BF17}"/>
          </ac:spMkLst>
        </pc:spChg>
        <pc:spChg chg="add mod">
          <ac:chgData name="William MASSE" userId="00ccd37d-23b2-4eaf-a8ca-87b4eb77efd7" providerId="ADAL" clId="{5DF3561F-7EE9-409C-A8B6-3C0A781D4EF1}" dt="2022-07-21T07:56:46.935" v="480"/>
          <ac:spMkLst>
            <pc:docMk/>
            <pc:sldMk cId="2263551988" sldId="547"/>
            <ac:spMk id="15" creationId="{14C766D5-EAC4-21A0-A66F-3433334DA97D}"/>
          </ac:spMkLst>
        </pc:spChg>
        <pc:spChg chg="add mod">
          <ac:chgData name="William MASSE" userId="00ccd37d-23b2-4eaf-a8ca-87b4eb77efd7" providerId="ADAL" clId="{5DF3561F-7EE9-409C-A8B6-3C0A781D4EF1}" dt="2022-07-21T07:56:46.935" v="480"/>
          <ac:spMkLst>
            <pc:docMk/>
            <pc:sldMk cId="2263551988" sldId="547"/>
            <ac:spMk id="16" creationId="{10BB5FA7-A4F0-25EC-3F36-64F587DEA1A5}"/>
          </ac:spMkLst>
        </pc:spChg>
        <pc:spChg chg="add mod">
          <ac:chgData name="William MASSE" userId="00ccd37d-23b2-4eaf-a8ca-87b4eb77efd7" providerId="ADAL" clId="{5DF3561F-7EE9-409C-A8B6-3C0A781D4EF1}" dt="2022-07-21T07:56:46.935" v="480"/>
          <ac:spMkLst>
            <pc:docMk/>
            <pc:sldMk cId="2263551988" sldId="547"/>
            <ac:spMk id="18" creationId="{4A0A745D-90E9-CE2B-E397-6E91AA7C82D6}"/>
          </ac:spMkLst>
        </pc:spChg>
        <pc:picChg chg="add mod">
          <ac:chgData name="William MASSE" userId="00ccd37d-23b2-4eaf-a8ca-87b4eb77efd7" providerId="ADAL" clId="{5DF3561F-7EE9-409C-A8B6-3C0A781D4EF1}" dt="2022-07-21T07:56:46.935" v="480"/>
          <ac:picMkLst>
            <pc:docMk/>
            <pc:sldMk cId="2263551988" sldId="547"/>
            <ac:picMk id="7" creationId="{C26B9F40-5F05-1480-16E8-E6C302A1B08F}"/>
          </ac:picMkLst>
        </pc:picChg>
        <pc:picChg chg="add mod">
          <ac:chgData name="William MASSE" userId="00ccd37d-23b2-4eaf-a8ca-87b4eb77efd7" providerId="ADAL" clId="{5DF3561F-7EE9-409C-A8B6-3C0A781D4EF1}" dt="2022-07-21T07:56:51.575" v="481" actId="1076"/>
          <ac:picMkLst>
            <pc:docMk/>
            <pc:sldMk cId="2263551988" sldId="547"/>
            <ac:picMk id="11" creationId="{E5504DFC-8CAA-F691-1130-DBD50AFF95AE}"/>
          </ac:picMkLst>
        </pc:picChg>
        <pc:picChg chg="add mod">
          <ac:chgData name="William MASSE" userId="00ccd37d-23b2-4eaf-a8ca-87b4eb77efd7" providerId="ADAL" clId="{5DF3561F-7EE9-409C-A8B6-3C0A781D4EF1}" dt="2022-07-21T07:56:46.935" v="480"/>
          <ac:picMkLst>
            <pc:docMk/>
            <pc:sldMk cId="2263551988" sldId="547"/>
            <ac:picMk id="12" creationId="{B0311768-0517-B49A-922F-0FE3298F6EDE}"/>
          </ac:picMkLst>
        </pc:picChg>
        <pc:picChg chg="add mod">
          <ac:chgData name="William MASSE" userId="00ccd37d-23b2-4eaf-a8ca-87b4eb77efd7" providerId="ADAL" clId="{5DF3561F-7EE9-409C-A8B6-3C0A781D4EF1}" dt="2022-07-21T07:56:46.935" v="480"/>
          <ac:picMkLst>
            <pc:docMk/>
            <pc:sldMk cId="2263551988" sldId="547"/>
            <ac:picMk id="17" creationId="{C79AB754-6455-95E4-F626-AD989B49ADA6}"/>
          </ac:picMkLst>
        </pc:picChg>
      </pc:sldChg>
      <pc:sldChg chg="add del">
        <pc:chgData name="William MASSE" userId="00ccd37d-23b2-4eaf-a8ca-87b4eb77efd7" providerId="ADAL" clId="{5DF3561F-7EE9-409C-A8B6-3C0A781D4EF1}" dt="2022-07-21T07:58:01.519" v="496" actId="47"/>
        <pc:sldMkLst>
          <pc:docMk/>
          <pc:sldMk cId="2401364459" sldId="548"/>
        </pc:sldMkLst>
      </pc:sldChg>
      <pc:sldChg chg="addSp delSp modSp add mod ord">
        <pc:chgData name="William MASSE" userId="00ccd37d-23b2-4eaf-a8ca-87b4eb77efd7" providerId="ADAL" clId="{5DF3561F-7EE9-409C-A8B6-3C0A781D4EF1}" dt="2022-07-21T08:17:55.988" v="861"/>
        <pc:sldMkLst>
          <pc:docMk/>
          <pc:sldMk cId="3680720315" sldId="549"/>
        </pc:sldMkLst>
        <pc:spChg chg="del">
          <ac:chgData name="William MASSE" userId="00ccd37d-23b2-4eaf-a8ca-87b4eb77efd7" providerId="ADAL" clId="{5DF3561F-7EE9-409C-A8B6-3C0A781D4EF1}" dt="2022-07-21T07:57:50.794" v="493" actId="478"/>
          <ac:spMkLst>
            <pc:docMk/>
            <pc:sldMk cId="3680720315" sldId="549"/>
            <ac:spMk id="8" creationId="{763CEC28-CA86-45C1-9536-B34B6782F928}"/>
          </ac:spMkLst>
        </pc:spChg>
        <pc:spChg chg="del mod">
          <ac:chgData name="William MASSE" userId="00ccd37d-23b2-4eaf-a8ca-87b4eb77efd7" providerId="ADAL" clId="{5DF3561F-7EE9-409C-A8B6-3C0A781D4EF1}" dt="2022-07-21T07:57:49.653" v="492" actId="478"/>
          <ac:spMkLst>
            <pc:docMk/>
            <pc:sldMk cId="3680720315" sldId="549"/>
            <ac:spMk id="9" creationId="{5244C492-CCE4-7BC8-FBAE-0C98F836A689}"/>
          </ac:spMkLst>
        </pc:spChg>
        <pc:spChg chg="del">
          <ac:chgData name="William MASSE" userId="00ccd37d-23b2-4eaf-a8ca-87b4eb77efd7" providerId="ADAL" clId="{5DF3561F-7EE9-409C-A8B6-3C0A781D4EF1}" dt="2022-07-21T07:57:46.387" v="488" actId="478"/>
          <ac:spMkLst>
            <pc:docMk/>
            <pc:sldMk cId="3680720315" sldId="549"/>
            <ac:spMk id="10" creationId="{7E122441-43D1-C29A-B66B-EAC6825BC30E}"/>
          </ac:spMkLst>
        </pc:spChg>
        <pc:spChg chg="del mod">
          <ac:chgData name="William MASSE" userId="00ccd37d-23b2-4eaf-a8ca-87b4eb77efd7" providerId="ADAL" clId="{5DF3561F-7EE9-409C-A8B6-3C0A781D4EF1}" dt="2022-07-21T07:57:47.473" v="490" actId="478"/>
          <ac:spMkLst>
            <pc:docMk/>
            <pc:sldMk cId="3680720315" sldId="549"/>
            <ac:spMk id="11" creationId="{05BABE94-E484-5840-34FA-22D4EAC272EB}"/>
          </ac:spMkLst>
        </pc:spChg>
        <pc:spChg chg="add mod">
          <ac:chgData name="William MASSE" userId="00ccd37d-23b2-4eaf-a8ca-87b4eb77efd7" providerId="ADAL" clId="{5DF3561F-7EE9-409C-A8B6-3C0A781D4EF1}" dt="2022-07-21T07:59:55.857" v="538" actId="1076"/>
          <ac:spMkLst>
            <pc:docMk/>
            <pc:sldMk cId="3680720315" sldId="549"/>
            <ac:spMk id="14" creationId="{91EA0690-B452-7CE6-7DBB-E1611806F4E1}"/>
          </ac:spMkLst>
        </pc:spChg>
        <pc:spChg chg="add mod">
          <ac:chgData name="William MASSE" userId="00ccd37d-23b2-4eaf-a8ca-87b4eb77efd7" providerId="ADAL" clId="{5DF3561F-7EE9-409C-A8B6-3C0A781D4EF1}" dt="2022-07-21T07:58:34.529" v="497"/>
          <ac:spMkLst>
            <pc:docMk/>
            <pc:sldMk cId="3680720315" sldId="549"/>
            <ac:spMk id="15" creationId="{FB4702CA-3711-A048-BF25-76EC0701D62C}"/>
          </ac:spMkLst>
        </pc:spChg>
        <pc:spChg chg="add mod">
          <ac:chgData name="William MASSE" userId="00ccd37d-23b2-4eaf-a8ca-87b4eb77efd7" providerId="ADAL" clId="{5DF3561F-7EE9-409C-A8B6-3C0A781D4EF1}" dt="2022-07-21T07:58:34.529" v="497"/>
          <ac:spMkLst>
            <pc:docMk/>
            <pc:sldMk cId="3680720315" sldId="549"/>
            <ac:spMk id="16" creationId="{53C87BDD-6654-189F-5BB2-74D9CF9C0A5D}"/>
          </ac:spMkLst>
        </pc:spChg>
        <pc:spChg chg="add mod">
          <ac:chgData name="William MASSE" userId="00ccd37d-23b2-4eaf-a8ca-87b4eb77efd7" providerId="ADAL" clId="{5DF3561F-7EE9-409C-A8B6-3C0A781D4EF1}" dt="2022-07-21T07:58:34.529" v="497"/>
          <ac:spMkLst>
            <pc:docMk/>
            <pc:sldMk cId="3680720315" sldId="549"/>
            <ac:spMk id="17" creationId="{F85C6581-6BBC-AABB-055F-98F20E02728E}"/>
          </ac:spMkLst>
        </pc:spChg>
        <pc:spChg chg="add mod">
          <ac:chgData name="William MASSE" userId="00ccd37d-23b2-4eaf-a8ca-87b4eb77efd7" providerId="ADAL" clId="{5DF3561F-7EE9-409C-A8B6-3C0A781D4EF1}" dt="2022-07-21T07:58:34.529" v="497"/>
          <ac:spMkLst>
            <pc:docMk/>
            <pc:sldMk cId="3680720315" sldId="549"/>
            <ac:spMk id="18" creationId="{A699D567-1019-7BBF-7753-10735544959A}"/>
          </ac:spMkLst>
        </pc:spChg>
        <pc:picChg chg="del">
          <ac:chgData name="William MASSE" userId="00ccd37d-23b2-4eaf-a8ca-87b4eb77efd7" providerId="ADAL" clId="{5DF3561F-7EE9-409C-A8B6-3C0A781D4EF1}" dt="2022-07-21T07:57:51.537" v="494" actId="478"/>
          <ac:picMkLst>
            <pc:docMk/>
            <pc:sldMk cId="3680720315" sldId="549"/>
            <ac:picMk id="7" creationId="{1E3FE242-3A0C-4CED-A767-BB8B282838E2}"/>
          </ac:picMkLst>
        </pc:picChg>
        <pc:picChg chg="del">
          <ac:chgData name="William MASSE" userId="00ccd37d-23b2-4eaf-a8ca-87b4eb77efd7" providerId="ADAL" clId="{5DF3561F-7EE9-409C-A8B6-3C0A781D4EF1}" dt="2022-07-21T07:57:44.842" v="487" actId="478"/>
          <ac:picMkLst>
            <pc:docMk/>
            <pc:sldMk cId="3680720315" sldId="549"/>
            <ac:picMk id="12" creationId="{BC6EC675-F367-CF76-E966-3C81C074BD38}"/>
          </ac:picMkLst>
        </pc:picChg>
        <pc:picChg chg="add mod">
          <ac:chgData name="William MASSE" userId="00ccd37d-23b2-4eaf-a8ca-87b4eb77efd7" providerId="ADAL" clId="{5DF3561F-7EE9-409C-A8B6-3C0A781D4EF1}" dt="2022-07-21T07:58:34.529" v="497"/>
          <ac:picMkLst>
            <pc:docMk/>
            <pc:sldMk cId="3680720315" sldId="549"/>
            <ac:picMk id="19" creationId="{F83BFABF-768E-6B7B-9FA4-20A026AE9C35}"/>
          </ac:picMkLst>
        </pc:picChg>
        <pc:picChg chg="add mod">
          <ac:chgData name="William MASSE" userId="00ccd37d-23b2-4eaf-a8ca-87b4eb77efd7" providerId="ADAL" clId="{5DF3561F-7EE9-409C-A8B6-3C0A781D4EF1}" dt="2022-07-21T07:58:34.529" v="497"/>
          <ac:picMkLst>
            <pc:docMk/>
            <pc:sldMk cId="3680720315" sldId="549"/>
            <ac:picMk id="20" creationId="{56B06F2C-5EFD-9DA1-6774-02CF92DC85CA}"/>
          </ac:picMkLst>
        </pc:picChg>
        <pc:picChg chg="add mod">
          <ac:chgData name="William MASSE" userId="00ccd37d-23b2-4eaf-a8ca-87b4eb77efd7" providerId="ADAL" clId="{5DF3561F-7EE9-409C-A8B6-3C0A781D4EF1}" dt="2022-07-21T07:58:34.529" v="497"/>
          <ac:picMkLst>
            <pc:docMk/>
            <pc:sldMk cId="3680720315" sldId="549"/>
            <ac:picMk id="21" creationId="{8046E7C9-8BB1-BE14-17A8-0A6CCC5D03FB}"/>
          </ac:picMkLst>
        </pc:picChg>
      </pc:sldChg>
      <pc:sldChg chg="addSp delSp modSp add mod ord">
        <pc:chgData name="William MASSE" userId="00ccd37d-23b2-4eaf-a8ca-87b4eb77efd7" providerId="ADAL" clId="{5DF3561F-7EE9-409C-A8B6-3C0A781D4EF1}" dt="2022-07-21T08:17:55.988" v="861"/>
        <pc:sldMkLst>
          <pc:docMk/>
          <pc:sldMk cId="1333580075" sldId="550"/>
        </pc:sldMkLst>
        <pc:spChg chg="add del">
          <ac:chgData name="William MASSE" userId="00ccd37d-23b2-4eaf-a8ca-87b4eb77efd7" providerId="ADAL" clId="{5DF3561F-7EE9-409C-A8B6-3C0A781D4EF1}" dt="2022-07-21T08:06:21.940" v="612" actId="478"/>
          <ac:spMkLst>
            <pc:docMk/>
            <pc:sldMk cId="1333580075" sldId="550"/>
            <ac:spMk id="2" creationId="{F975CBF5-AF08-5192-4B47-17D0E438F081}"/>
          </ac:spMkLst>
        </pc:spChg>
        <pc:spChg chg="add mod">
          <ac:chgData name="William MASSE" userId="00ccd37d-23b2-4eaf-a8ca-87b4eb77efd7" providerId="ADAL" clId="{5DF3561F-7EE9-409C-A8B6-3C0A781D4EF1}" dt="2022-07-21T08:03:12.052" v="594" actId="1076"/>
          <ac:spMkLst>
            <pc:docMk/>
            <pc:sldMk cId="1333580075" sldId="550"/>
            <ac:spMk id="3" creationId="{79F15AB2-B9F9-95CF-58AA-1631E106D413}"/>
          </ac:spMkLst>
        </pc:spChg>
        <pc:spChg chg="add mod">
          <ac:chgData name="William MASSE" userId="00ccd37d-23b2-4eaf-a8ca-87b4eb77efd7" providerId="ADAL" clId="{5DF3561F-7EE9-409C-A8B6-3C0A781D4EF1}" dt="2022-07-21T08:11:46.654" v="793" actId="20577"/>
          <ac:spMkLst>
            <pc:docMk/>
            <pc:sldMk cId="1333580075" sldId="550"/>
            <ac:spMk id="6" creationId="{96BA989C-D16F-414D-E693-C7C35BEFFC7A}"/>
          </ac:spMkLst>
        </pc:spChg>
        <pc:spChg chg="add mod">
          <ac:chgData name="William MASSE" userId="00ccd37d-23b2-4eaf-a8ca-87b4eb77efd7" providerId="ADAL" clId="{5DF3561F-7EE9-409C-A8B6-3C0A781D4EF1}" dt="2022-07-21T08:01:47.951" v="542" actId="255"/>
          <ac:spMkLst>
            <pc:docMk/>
            <pc:sldMk cId="1333580075" sldId="550"/>
            <ac:spMk id="8" creationId="{97504FF6-C707-5903-1458-E98CF9B10BE5}"/>
          </ac:spMkLst>
        </pc:spChg>
        <pc:spChg chg="add mod">
          <ac:chgData name="William MASSE" userId="00ccd37d-23b2-4eaf-a8ca-87b4eb77efd7" providerId="ADAL" clId="{5DF3561F-7EE9-409C-A8B6-3C0A781D4EF1}" dt="2022-07-21T08:12:17.087" v="818" actId="14100"/>
          <ac:spMkLst>
            <pc:docMk/>
            <pc:sldMk cId="1333580075" sldId="550"/>
            <ac:spMk id="9" creationId="{9EB124A8-DF36-B9E2-DE02-830560B4E3C0}"/>
          </ac:spMkLst>
        </pc:spChg>
        <pc:spChg chg="add mod">
          <ac:chgData name="William MASSE" userId="00ccd37d-23b2-4eaf-a8ca-87b4eb77efd7" providerId="ADAL" clId="{5DF3561F-7EE9-409C-A8B6-3C0A781D4EF1}" dt="2022-07-21T08:10:40.304" v="782" actId="1037"/>
          <ac:spMkLst>
            <pc:docMk/>
            <pc:sldMk cId="1333580075" sldId="550"/>
            <ac:spMk id="10" creationId="{CC78B8DD-296B-5A15-24D5-7257815FF08E}"/>
          </ac:spMkLst>
        </pc:spChg>
        <pc:spChg chg="add mod">
          <ac:chgData name="William MASSE" userId="00ccd37d-23b2-4eaf-a8ca-87b4eb77efd7" providerId="ADAL" clId="{5DF3561F-7EE9-409C-A8B6-3C0A781D4EF1}" dt="2022-07-21T08:12:06.845" v="817" actId="14100"/>
          <ac:spMkLst>
            <pc:docMk/>
            <pc:sldMk cId="1333580075" sldId="550"/>
            <ac:spMk id="11" creationId="{D2610371-F801-66CA-5826-ADAF97C0B3BF}"/>
          </ac:spMkLst>
        </pc:spChg>
        <pc:spChg chg="add mod">
          <ac:chgData name="William MASSE" userId="00ccd37d-23b2-4eaf-a8ca-87b4eb77efd7" providerId="ADAL" clId="{5DF3561F-7EE9-409C-A8B6-3C0A781D4EF1}" dt="2022-07-21T08:10:19.274" v="775" actId="255"/>
          <ac:spMkLst>
            <pc:docMk/>
            <pc:sldMk cId="1333580075" sldId="550"/>
            <ac:spMk id="14" creationId="{FE77DA88-EFB5-3E14-147A-3323A5482EF1}"/>
          </ac:spMkLst>
        </pc:spChg>
        <pc:spChg chg="add mod">
          <ac:chgData name="William MASSE" userId="00ccd37d-23b2-4eaf-a8ca-87b4eb77efd7" providerId="ADAL" clId="{5DF3561F-7EE9-409C-A8B6-3C0A781D4EF1}" dt="2022-07-21T08:09:58.486" v="739" actId="571"/>
          <ac:spMkLst>
            <pc:docMk/>
            <pc:sldMk cId="1333580075" sldId="550"/>
            <ac:spMk id="15" creationId="{40835A20-DBF2-9E8E-2FAF-6FD5974C4456}"/>
          </ac:spMkLst>
        </pc:spChg>
        <pc:spChg chg="add mod">
          <ac:chgData name="William MASSE" userId="00ccd37d-23b2-4eaf-a8ca-87b4eb77efd7" providerId="ADAL" clId="{5DF3561F-7EE9-409C-A8B6-3C0A781D4EF1}" dt="2022-07-21T08:09:58.486" v="739" actId="571"/>
          <ac:spMkLst>
            <pc:docMk/>
            <pc:sldMk cId="1333580075" sldId="550"/>
            <ac:spMk id="16" creationId="{B98CB525-0FAD-DB86-12AC-275468BE2D00}"/>
          </ac:spMkLst>
        </pc:spChg>
        <pc:picChg chg="add mod">
          <ac:chgData name="William MASSE" userId="00ccd37d-23b2-4eaf-a8ca-87b4eb77efd7" providerId="ADAL" clId="{5DF3561F-7EE9-409C-A8B6-3C0A781D4EF1}" dt="2022-07-21T08:10:30.065" v="778" actId="1076"/>
          <ac:picMkLst>
            <pc:docMk/>
            <pc:sldMk cId="1333580075" sldId="550"/>
            <ac:picMk id="4" creationId="{E2218EF9-D27B-A2F2-AE75-FC238C112780}"/>
          </ac:picMkLst>
        </pc:picChg>
        <pc:picChg chg="add mod">
          <ac:chgData name="William MASSE" userId="00ccd37d-23b2-4eaf-a8ca-87b4eb77efd7" providerId="ADAL" clId="{5DF3561F-7EE9-409C-A8B6-3C0A781D4EF1}" dt="2022-07-21T08:03:06.068" v="592" actId="1076"/>
          <ac:picMkLst>
            <pc:docMk/>
            <pc:sldMk cId="1333580075" sldId="550"/>
            <ac:picMk id="5" creationId="{F098FDF1-493B-6834-4CBC-948F0D69CB16}"/>
          </ac:picMkLst>
        </pc:picChg>
        <pc:picChg chg="add mod">
          <ac:chgData name="William MASSE" userId="00ccd37d-23b2-4eaf-a8ca-87b4eb77efd7" providerId="ADAL" clId="{5DF3561F-7EE9-409C-A8B6-3C0A781D4EF1}" dt="2022-07-21T08:03:13.578" v="595" actId="1076"/>
          <ac:picMkLst>
            <pc:docMk/>
            <pc:sldMk cId="1333580075" sldId="550"/>
            <ac:picMk id="7" creationId="{911993E9-99CC-48B9-6D06-34D21F5FCD05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15:33.161" v="858" actId="255"/>
        <pc:sldMkLst>
          <pc:docMk/>
          <pc:sldMk cId="3234489213" sldId="551"/>
        </pc:sldMkLst>
        <pc:spChg chg="del">
          <ac:chgData name="William MASSE" userId="00ccd37d-23b2-4eaf-a8ca-87b4eb77efd7" providerId="ADAL" clId="{5DF3561F-7EE9-409C-A8B6-3C0A781D4EF1}" dt="2022-07-21T08:14:46.582" v="828" actId="478"/>
          <ac:spMkLst>
            <pc:docMk/>
            <pc:sldMk cId="3234489213" sldId="551"/>
            <ac:spMk id="5" creationId="{A3492598-0D6B-FE61-2786-1E25B56E76AA}"/>
          </ac:spMkLst>
        </pc:spChg>
        <pc:spChg chg="add mod">
          <ac:chgData name="William MASSE" userId="00ccd37d-23b2-4eaf-a8ca-87b4eb77efd7" providerId="ADAL" clId="{5DF3561F-7EE9-409C-A8B6-3C0A781D4EF1}" dt="2022-07-21T08:15:33.161" v="858" actId="255"/>
          <ac:spMkLst>
            <pc:docMk/>
            <pc:sldMk cId="3234489213" sldId="551"/>
            <ac:spMk id="8" creationId="{BA417064-26A1-2E9A-3086-C67369071F87}"/>
          </ac:spMkLst>
        </pc:spChg>
        <pc:graphicFrameChg chg="del">
          <ac:chgData name="William MASSE" userId="00ccd37d-23b2-4eaf-a8ca-87b4eb77efd7" providerId="ADAL" clId="{5DF3561F-7EE9-409C-A8B6-3C0A781D4EF1}" dt="2022-07-21T08:14:44.233" v="826" actId="478"/>
          <ac:graphicFrameMkLst>
            <pc:docMk/>
            <pc:sldMk cId="3234489213" sldId="551"/>
            <ac:graphicFrameMk id="6" creationId="{08722BFB-903D-5D40-96C2-106E2B9EBF77}"/>
          </ac:graphicFrameMkLst>
        </pc:graphicFrameChg>
        <pc:graphicFrameChg chg="del modGraphic">
          <ac:chgData name="William MASSE" userId="00ccd37d-23b2-4eaf-a8ca-87b4eb77efd7" providerId="ADAL" clId="{5DF3561F-7EE9-409C-A8B6-3C0A781D4EF1}" dt="2022-07-21T08:14:59.373" v="830" actId="478"/>
          <ac:graphicFrameMkLst>
            <pc:docMk/>
            <pc:sldMk cId="3234489213" sldId="551"/>
            <ac:graphicFrameMk id="7" creationId="{14CE623A-7F74-D05C-5122-B08E0B1A4AB0}"/>
          </ac:graphicFrameMkLst>
        </pc:graphicFrameChg>
      </pc:sldChg>
      <pc:sldChg chg="addSp delSp modSp add mod">
        <pc:chgData name="William MASSE" userId="00ccd37d-23b2-4eaf-a8ca-87b4eb77efd7" providerId="ADAL" clId="{5DF3561F-7EE9-409C-A8B6-3C0A781D4EF1}" dt="2022-07-21T08:21:03.352" v="871"/>
        <pc:sldMkLst>
          <pc:docMk/>
          <pc:sldMk cId="212321215" sldId="552"/>
        </pc:sldMkLst>
        <pc:spChg chg="add mod">
          <ac:chgData name="William MASSE" userId="00ccd37d-23b2-4eaf-a8ca-87b4eb77efd7" providerId="ADAL" clId="{5DF3561F-7EE9-409C-A8B6-3C0A781D4EF1}" dt="2022-07-21T08:20:53.371" v="867" actId="1076"/>
          <ac:spMkLst>
            <pc:docMk/>
            <pc:sldMk cId="212321215" sldId="552"/>
            <ac:spMk id="4" creationId="{0F99236E-AA8A-C0EF-8826-D8E93ED67139}"/>
          </ac:spMkLst>
        </pc:spChg>
        <pc:spChg chg="add del mod">
          <ac:chgData name="William MASSE" userId="00ccd37d-23b2-4eaf-a8ca-87b4eb77efd7" providerId="ADAL" clId="{5DF3561F-7EE9-409C-A8B6-3C0A781D4EF1}" dt="2022-07-21T08:21:03.352" v="871"/>
          <ac:spMkLst>
            <pc:docMk/>
            <pc:sldMk cId="212321215" sldId="552"/>
            <ac:spMk id="6" creationId="{B8ED2A2E-DF08-A56D-D0C8-E608301821EA}"/>
          </ac:spMkLst>
        </pc:spChg>
        <pc:spChg chg="del">
          <ac:chgData name="William MASSE" userId="00ccd37d-23b2-4eaf-a8ca-87b4eb77efd7" providerId="ADAL" clId="{5DF3561F-7EE9-409C-A8B6-3C0A781D4EF1}" dt="2022-07-21T08:20:44.526" v="865" actId="478"/>
          <ac:spMkLst>
            <pc:docMk/>
            <pc:sldMk cId="212321215" sldId="552"/>
            <ac:spMk id="8" creationId="{BA417064-26A1-2E9A-3086-C67369071F87}"/>
          </ac:spMkLst>
        </pc:spChg>
        <pc:picChg chg="add mod">
          <ac:chgData name="William MASSE" userId="00ccd37d-23b2-4eaf-a8ca-87b4eb77efd7" providerId="ADAL" clId="{5DF3561F-7EE9-409C-A8B6-3C0A781D4EF1}" dt="2022-07-21T08:20:53.371" v="867" actId="1076"/>
          <ac:picMkLst>
            <pc:docMk/>
            <pc:sldMk cId="212321215" sldId="552"/>
            <ac:picMk id="5" creationId="{9BE7C8DD-1B1E-FB93-0C25-0041365EA651}"/>
          </ac:picMkLst>
        </pc:picChg>
        <pc:picChg chg="add del mod">
          <ac:chgData name="William MASSE" userId="00ccd37d-23b2-4eaf-a8ca-87b4eb77efd7" providerId="ADAL" clId="{5DF3561F-7EE9-409C-A8B6-3C0A781D4EF1}" dt="2022-07-21T08:21:03.352" v="871"/>
          <ac:picMkLst>
            <pc:docMk/>
            <pc:sldMk cId="212321215" sldId="552"/>
            <ac:picMk id="7" creationId="{FF51A017-B44F-5133-D2C6-CD74452082CD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25:28.642" v="932" actId="1076"/>
        <pc:sldMkLst>
          <pc:docMk/>
          <pc:sldMk cId="2080956400" sldId="553"/>
        </pc:sldMkLst>
        <pc:spChg chg="del">
          <ac:chgData name="William MASSE" userId="00ccd37d-23b2-4eaf-a8ca-87b4eb77efd7" providerId="ADAL" clId="{5DF3561F-7EE9-409C-A8B6-3C0A781D4EF1}" dt="2022-07-21T08:22:48.857" v="888" actId="478"/>
          <ac:spMkLst>
            <pc:docMk/>
            <pc:sldMk cId="2080956400" sldId="553"/>
            <ac:spMk id="4" creationId="{0F99236E-AA8A-C0EF-8826-D8E93ED67139}"/>
          </ac:spMkLst>
        </pc:spChg>
        <pc:spChg chg="add mod">
          <ac:chgData name="William MASSE" userId="00ccd37d-23b2-4eaf-a8ca-87b4eb77efd7" providerId="ADAL" clId="{5DF3561F-7EE9-409C-A8B6-3C0A781D4EF1}" dt="2022-07-21T08:22:57.929" v="889"/>
          <ac:spMkLst>
            <pc:docMk/>
            <pc:sldMk cId="2080956400" sldId="553"/>
            <ac:spMk id="6" creationId="{C7757306-A491-8299-5170-5DB197758B1B}"/>
          </ac:spMkLst>
        </pc:spChg>
        <pc:spChg chg="add del mod">
          <ac:chgData name="William MASSE" userId="00ccd37d-23b2-4eaf-a8ca-87b4eb77efd7" providerId="ADAL" clId="{5DF3561F-7EE9-409C-A8B6-3C0A781D4EF1}" dt="2022-07-21T08:23:32.219" v="896" actId="478"/>
          <ac:spMkLst>
            <pc:docMk/>
            <pc:sldMk cId="2080956400" sldId="553"/>
            <ac:spMk id="7" creationId="{A2BC8E00-52D5-CF6B-B28A-299C8AF2B6ED}"/>
          </ac:spMkLst>
        </pc:spChg>
        <pc:spChg chg="add del mod">
          <ac:chgData name="William MASSE" userId="00ccd37d-23b2-4eaf-a8ca-87b4eb77efd7" providerId="ADAL" clId="{5DF3561F-7EE9-409C-A8B6-3C0A781D4EF1}" dt="2022-07-21T08:23:42.480" v="898" actId="478"/>
          <ac:spMkLst>
            <pc:docMk/>
            <pc:sldMk cId="2080956400" sldId="553"/>
            <ac:spMk id="9" creationId="{B2E526F4-DB45-EC9E-A0B9-98305CF30AED}"/>
          </ac:spMkLst>
        </pc:spChg>
        <pc:spChg chg="add del">
          <ac:chgData name="William MASSE" userId="00ccd37d-23b2-4eaf-a8ca-87b4eb77efd7" providerId="ADAL" clId="{5DF3561F-7EE9-409C-A8B6-3C0A781D4EF1}" dt="2022-07-21T08:23:46.995" v="900" actId="478"/>
          <ac:spMkLst>
            <pc:docMk/>
            <pc:sldMk cId="2080956400" sldId="553"/>
            <ac:spMk id="10" creationId="{8A00D9A7-2CA7-329E-50CA-656A6F4C2DB0}"/>
          </ac:spMkLst>
        </pc:spChg>
        <pc:spChg chg="add mod">
          <ac:chgData name="William MASSE" userId="00ccd37d-23b2-4eaf-a8ca-87b4eb77efd7" providerId="ADAL" clId="{5DF3561F-7EE9-409C-A8B6-3C0A781D4EF1}" dt="2022-07-21T08:25:10.553" v="929" actId="1076"/>
          <ac:spMkLst>
            <pc:docMk/>
            <pc:sldMk cId="2080956400" sldId="553"/>
            <ac:spMk id="12" creationId="{7C4F3DA3-35D0-DFE6-D149-8B2BD4B68B62}"/>
          </ac:spMkLst>
        </pc:spChg>
        <pc:spChg chg="add mod">
          <ac:chgData name="William MASSE" userId="00ccd37d-23b2-4eaf-a8ca-87b4eb77efd7" providerId="ADAL" clId="{5DF3561F-7EE9-409C-A8B6-3C0A781D4EF1}" dt="2022-07-21T08:25:10.553" v="929" actId="1076"/>
          <ac:spMkLst>
            <pc:docMk/>
            <pc:sldMk cId="2080956400" sldId="553"/>
            <ac:spMk id="14" creationId="{7584DDDF-094E-80C9-D20F-80221AD400AE}"/>
          </ac:spMkLst>
        </pc:spChg>
        <pc:picChg chg="del">
          <ac:chgData name="William MASSE" userId="00ccd37d-23b2-4eaf-a8ca-87b4eb77efd7" providerId="ADAL" clId="{5DF3561F-7EE9-409C-A8B6-3C0A781D4EF1}" dt="2022-07-21T08:22:46.443" v="887" actId="478"/>
          <ac:picMkLst>
            <pc:docMk/>
            <pc:sldMk cId="2080956400" sldId="553"/>
            <ac:picMk id="5" creationId="{9BE7C8DD-1B1E-FB93-0C25-0041365EA651}"/>
          </ac:picMkLst>
        </pc:picChg>
        <pc:picChg chg="add del mod">
          <ac:chgData name="William MASSE" userId="00ccd37d-23b2-4eaf-a8ca-87b4eb77efd7" providerId="ADAL" clId="{5DF3561F-7EE9-409C-A8B6-3C0A781D4EF1}" dt="2022-07-21T08:23:33.050" v="897" actId="478"/>
          <ac:picMkLst>
            <pc:docMk/>
            <pc:sldMk cId="2080956400" sldId="553"/>
            <ac:picMk id="8" creationId="{7D814450-8B40-966E-F108-66894379CBFD}"/>
          </ac:picMkLst>
        </pc:picChg>
        <pc:picChg chg="add mod">
          <ac:chgData name="William MASSE" userId="00ccd37d-23b2-4eaf-a8ca-87b4eb77efd7" providerId="ADAL" clId="{5DF3561F-7EE9-409C-A8B6-3C0A781D4EF1}" dt="2022-07-21T08:25:28.642" v="932" actId="1076"/>
          <ac:picMkLst>
            <pc:docMk/>
            <pc:sldMk cId="2080956400" sldId="553"/>
            <ac:picMk id="15" creationId="{6858F3B3-1B27-56CD-CCB7-06C21E8E4DB5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32:09.508" v="1059" actId="20577"/>
        <pc:sldMkLst>
          <pc:docMk/>
          <pc:sldMk cId="1622795759" sldId="554"/>
        </pc:sldMkLst>
        <pc:spChg chg="del">
          <ac:chgData name="William MASSE" userId="00ccd37d-23b2-4eaf-a8ca-87b4eb77efd7" providerId="ADAL" clId="{5DF3561F-7EE9-409C-A8B6-3C0A781D4EF1}" dt="2022-07-21T08:22:12.141" v="882" actId="478"/>
          <ac:spMkLst>
            <pc:docMk/>
            <pc:sldMk cId="1622795759" sldId="554"/>
            <ac:spMk id="4" creationId="{0F99236E-AA8A-C0EF-8826-D8E93ED67139}"/>
          </ac:spMkLst>
        </pc:spChg>
        <pc:spChg chg="add mod">
          <ac:chgData name="William MASSE" userId="00ccd37d-23b2-4eaf-a8ca-87b4eb77efd7" providerId="ADAL" clId="{5DF3561F-7EE9-409C-A8B6-3C0A781D4EF1}" dt="2022-07-21T08:22:34.172" v="884" actId="1076"/>
          <ac:spMkLst>
            <pc:docMk/>
            <pc:sldMk cId="1622795759" sldId="554"/>
            <ac:spMk id="6" creationId="{631A910D-A17A-24BE-ED4D-BCA990A81559}"/>
          </ac:spMkLst>
        </pc:spChg>
        <pc:spChg chg="add mod">
          <ac:chgData name="William MASSE" userId="00ccd37d-23b2-4eaf-a8ca-87b4eb77efd7" providerId="ADAL" clId="{5DF3561F-7EE9-409C-A8B6-3C0A781D4EF1}" dt="2022-07-21T08:32:09.508" v="1059" actId="20577"/>
          <ac:spMkLst>
            <pc:docMk/>
            <pc:sldMk cId="1622795759" sldId="554"/>
            <ac:spMk id="7" creationId="{6769DE9F-D51A-83CE-A5FC-C4ABE02713D4}"/>
          </ac:spMkLst>
        </pc:spChg>
        <pc:picChg chg="del mod">
          <ac:chgData name="William MASSE" userId="00ccd37d-23b2-4eaf-a8ca-87b4eb77efd7" providerId="ADAL" clId="{5DF3561F-7EE9-409C-A8B6-3C0A781D4EF1}" dt="2022-07-21T08:22:10.023" v="881" actId="478"/>
          <ac:picMkLst>
            <pc:docMk/>
            <pc:sldMk cId="1622795759" sldId="554"/>
            <ac:picMk id="5" creationId="{9BE7C8DD-1B1E-FB93-0C25-0041365EA651}"/>
          </ac:picMkLst>
        </pc:picChg>
        <pc:picChg chg="add mod">
          <ac:chgData name="William MASSE" userId="00ccd37d-23b2-4eaf-a8ca-87b4eb77efd7" providerId="ADAL" clId="{5DF3561F-7EE9-409C-A8B6-3C0A781D4EF1}" dt="2022-07-21T08:22:34.172" v="884" actId="1076"/>
          <ac:picMkLst>
            <pc:docMk/>
            <pc:sldMk cId="1622795759" sldId="554"/>
            <ac:picMk id="8" creationId="{4DE5764C-16C3-1101-D914-1CE69B386C84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32:08.649" v="1058" actId="108"/>
        <pc:sldMkLst>
          <pc:docMk/>
          <pc:sldMk cId="1890425494" sldId="555"/>
        </pc:sldMkLst>
        <pc:spChg chg="del">
          <ac:chgData name="William MASSE" userId="00ccd37d-23b2-4eaf-a8ca-87b4eb77efd7" providerId="ADAL" clId="{5DF3561F-7EE9-409C-A8B6-3C0A781D4EF1}" dt="2022-07-21T08:21:13.601" v="877" actId="478"/>
          <ac:spMkLst>
            <pc:docMk/>
            <pc:sldMk cId="1890425494" sldId="555"/>
            <ac:spMk id="4" creationId="{0F99236E-AA8A-C0EF-8826-D8E93ED67139}"/>
          </ac:spMkLst>
        </pc:spChg>
        <pc:spChg chg="add mod">
          <ac:chgData name="William MASSE" userId="00ccd37d-23b2-4eaf-a8ca-87b4eb77efd7" providerId="ADAL" clId="{5DF3561F-7EE9-409C-A8B6-3C0A781D4EF1}" dt="2022-07-21T08:22:04.405" v="879" actId="1076"/>
          <ac:spMkLst>
            <pc:docMk/>
            <pc:sldMk cId="1890425494" sldId="555"/>
            <ac:spMk id="6" creationId="{C8B72B7E-5B53-6BAC-60E7-ED5CF5A43617}"/>
          </ac:spMkLst>
        </pc:spChg>
        <pc:spChg chg="add mod">
          <ac:chgData name="William MASSE" userId="00ccd37d-23b2-4eaf-a8ca-87b4eb77efd7" providerId="ADAL" clId="{5DF3561F-7EE9-409C-A8B6-3C0A781D4EF1}" dt="2022-07-21T08:32:08.649" v="1058" actId="108"/>
          <ac:spMkLst>
            <pc:docMk/>
            <pc:sldMk cId="1890425494" sldId="555"/>
            <ac:spMk id="7" creationId="{8FE15710-57EB-9DB6-FFEF-91CC0D26FAE8}"/>
          </ac:spMkLst>
        </pc:spChg>
        <pc:picChg chg="del mod">
          <ac:chgData name="William MASSE" userId="00ccd37d-23b2-4eaf-a8ca-87b4eb77efd7" providerId="ADAL" clId="{5DF3561F-7EE9-409C-A8B6-3C0A781D4EF1}" dt="2022-07-21T08:21:11.240" v="876" actId="478"/>
          <ac:picMkLst>
            <pc:docMk/>
            <pc:sldMk cId="1890425494" sldId="555"/>
            <ac:picMk id="5" creationId="{9BE7C8DD-1B1E-FB93-0C25-0041365EA651}"/>
          </ac:picMkLst>
        </pc:picChg>
        <pc:picChg chg="add mod">
          <ac:chgData name="William MASSE" userId="00ccd37d-23b2-4eaf-a8ca-87b4eb77efd7" providerId="ADAL" clId="{5DF3561F-7EE9-409C-A8B6-3C0A781D4EF1}" dt="2022-07-21T08:22:04.405" v="879" actId="1076"/>
          <ac:picMkLst>
            <pc:docMk/>
            <pc:sldMk cId="1890425494" sldId="555"/>
            <ac:picMk id="8" creationId="{9E6E3DA2-4289-A080-5767-E892D9CBB004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25:55.720" v="937" actId="1076"/>
        <pc:sldMkLst>
          <pc:docMk/>
          <pc:sldMk cId="2115724923" sldId="556"/>
        </pc:sldMkLst>
        <pc:spChg chg="del mod">
          <ac:chgData name="William MASSE" userId="00ccd37d-23b2-4eaf-a8ca-87b4eb77efd7" providerId="ADAL" clId="{5DF3561F-7EE9-409C-A8B6-3C0A781D4EF1}" dt="2022-07-21T08:25:34.054" v="935" actId="478"/>
          <ac:spMkLst>
            <pc:docMk/>
            <pc:sldMk cId="2115724923" sldId="556"/>
            <ac:spMk id="4" creationId="{0F99236E-AA8A-C0EF-8826-D8E93ED67139}"/>
          </ac:spMkLst>
        </pc:spChg>
        <pc:spChg chg="add mod">
          <ac:chgData name="William MASSE" userId="00ccd37d-23b2-4eaf-a8ca-87b4eb77efd7" providerId="ADAL" clId="{5DF3561F-7EE9-409C-A8B6-3C0A781D4EF1}" dt="2022-07-21T08:25:55.720" v="937" actId="1076"/>
          <ac:spMkLst>
            <pc:docMk/>
            <pc:sldMk cId="2115724923" sldId="556"/>
            <ac:spMk id="6" creationId="{10C395BC-A7E1-7D73-71E4-5A3BBDF732B0}"/>
          </ac:spMkLst>
        </pc:spChg>
        <pc:picChg chg="del">
          <ac:chgData name="William MASSE" userId="00ccd37d-23b2-4eaf-a8ca-87b4eb77efd7" providerId="ADAL" clId="{5DF3561F-7EE9-409C-A8B6-3C0A781D4EF1}" dt="2022-07-21T08:25:32.934" v="934" actId="478"/>
          <ac:picMkLst>
            <pc:docMk/>
            <pc:sldMk cId="2115724923" sldId="556"/>
            <ac:picMk id="5" creationId="{9BE7C8DD-1B1E-FB93-0C25-0041365EA651}"/>
          </ac:picMkLst>
        </pc:picChg>
        <pc:picChg chg="add mod">
          <ac:chgData name="William MASSE" userId="00ccd37d-23b2-4eaf-a8ca-87b4eb77efd7" providerId="ADAL" clId="{5DF3561F-7EE9-409C-A8B6-3C0A781D4EF1}" dt="2022-07-21T08:25:55.720" v="937" actId="1076"/>
          <ac:picMkLst>
            <pc:docMk/>
            <pc:sldMk cId="2115724923" sldId="556"/>
            <ac:picMk id="7" creationId="{BE81BAE6-074A-99E1-1537-E70388153FD7}"/>
          </ac:picMkLst>
        </pc:picChg>
        <pc:picChg chg="add mod">
          <ac:chgData name="William MASSE" userId="00ccd37d-23b2-4eaf-a8ca-87b4eb77efd7" providerId="ADAL" clId="{5DF3561F-7EE9-409C-A8B6-3C0A781D4EF1}" dt="2022-07-21T08:25:55.720" v="937" actId="1076"/>
          <ac:picMkLst>
            <pc:docMk/>
            <pc:sldMk cId="2115724923" sldId="556"/>
            <ac:picMk id="8" creationId="{61EE3883-C9F8-E08C-5381-DA5F699351E1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26:36.986" v="945" actId="1076"/>
        <pc:sldMkLst>
          <pc:docMk/>
          <pc:sldMk cId="3903065318" sldId="557"/>
        </pc:sldMkLst>
        <pc:spChg chg="del">
          <ac:chgData name="William MASSE" userId="00ccd37d-23b2-4eaf-a8ca-87b4eb77efd7" providerId="ADAL" clId="{5DF3561F-7EE9-409C-A8B6-3C0A781D4EF1}" dt="2022-07-21T08:26:23.365" v="939" actId="478"/>
          <ac:spMkLst>
            <pc:docMk/>
            <pc:sldMk cId="3903065318" sldId="557"/>
            <ac:spMk id="4" creationId="{0F99236E-AA8A-C0EF-8826-D8E93ED67139}"/>
          </ac:spMkLst>
        </pc:spChg>
        <pc:spChg chg="add del mod">
          <ac:chgData name="William MASSE" userId="00ccd37d-23b2-4eaf-a8ca-87b4eb77efd7" providerId="ADAL" clId="{5DF3561F-7EE9-409C-A8B6-3C0A781D4EF1}" dt="2022-07-21T08:26:28.882" v="943"/>
          <ac:spMkLst>
            <pc:docMk/>
            <pc:sldMk cId="3903065318" sldId="557"/>
            <ac:spMk id="6" creationId="{AA8C0A79-C52F-9AD2-5369-EF4467B839AD}"/>
          </ac:spMkLst>
        </pc:spChg>
        <pc:spChg chg="add mod">
          <ac:chgData name="William MASSE" userId="00ccd37d-23b2-4eaf-a8ca-87b4eb77efd7" providerId="ADAL" clId="{5DF3561F-7EE9-409C-A8B6-3C0A781D4EF1}" dt="2022-07-21T08:26:36.986" v="945" actId="1076"/>
          <ac:spMkLst>
            <pc:docMk/>
            <pc:sldMk cId="3903065318" sldId="557"/>
            <ac:spMk id="9" creationId="{137B0DD4-6017-EE5A-64A5-04108FE20C8E}"/>
          </ac:spMkLst>
        </pc:spChg>
        <pc:picChg chg="del">
          <ac:chgData name="William MASSE" userId="00ccd37d-23b2-4eaf-a8ca-87b4eb77efd7" providerId="ADAL" clId="{5DF3561F-7EE9-409C-A8B6-3C0A781D4EF1}" dt="2022-07-21T08:26:21.860" v="938" actId="478"/>
          <ac:picMkLst>
            <pc:docMk/>
            <pc:sldMk cId="3903065318" sldId="557"/>
            <ac:picMk id="5" creationId="{9BE7C8DD-1B1E-FB93-0C25-0041365EA651}"/>
          </ac:picMkLst>
        </pc:picChg>
        <pc:picChg chg="add del mod">
          <ac:chgData name="William MASSE" userId="00ccd37d-23b2-4eaf-a8ca-87b4eb77efd7" providerId="ADAL" clId="{5DF3561F-7EE9-409C-A8B6-3C0A781D4EF1}" dt="2022-07-21T08:26:28.882" v="943"/>
          <ac:picMkLst>
            <pc:docMk/>
            <pc:sldMk cId="3903065318" sldId="557"/>
            <ac:picMk id="7" creationId="{6C6E13A5-0497-9526-9121-715D2C11E2E2}"/>
          </ac:picMkLst>
        </pc:picChg>
        <pc:picChg chg="add del mod">
          <ac:chgData name="William MASSE" userId="00ccd37d-23b2-4eaf-a8ca-87b4eb77efd7" providerId="ADAL" clId="{5DF3561F-7EE9-409C-A8B6-3C0A781D4EF1}" dt="2022-07-21T08:26:28.882" v="943"/>
          <ac:picMkLst>
            <pc:docMk/>
            <pc:sldMk cId="3903065318" sldId="557"/>
            <ac:picMk id="8" creationId="{2AF500D3-7C1F-7CC8-18F1-14468F7170E9}"/>
          </ac:picMkLst>
        </pc:picChg>
        <pc:picChg chg="add mod">
          <ac:chgData name="William MASSE" userId="00ccd37d-23b2-4eaf-a8ca-87b4eb77efd7" providerId="ADAL" clId="{5DF3561F-7EE9-409C-A8B6-3C0A781D4EF1}" dt="2022-07-21T08:26:36.986" v="945" actId="1076"/>
          <ac:picMkLst>
            <pc:docMk/>
            <pc:sldMk cId="3903065318" sldId="557"/>
            <ac:picMk id="10" creationId="{37B47EC2-830D-2558-0CC8-66D3474CD88C}"/>
          </ac:picMkLst>
        </pc:picChg>
        <pc:picChg chg="add mod">
          <ac:chgData name="William MASSE" userId="00ccd37d-23b2-4eaf-a8ca-87b4eb77efd7" providerId="ADAL" clId="{5DF3561F-7EE9-409C-A8B6-3C0A781D4EF1}" dt="2022-07-21T08:26:36.986" v="945" actId="1076"/>
          <ac:picMkLst>
            <pc:docMk/>
            <pc:sldMk cId="3903065318" sldId="557"/>
            <ac:picMk id="11" creationId="{01023522-52BF-4204-BE4F-F000E8234E51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27:36.789" v="963"/>
        <pc:sldMkLst>
          <pc:docMk/>
          <pc:sldMk cId="3943780623" sldId="558"/>
        </pc:sldMkLst>
        <pc:spChg chg="add mod">
          <ac:chgData name="William MASSE" userId="00ccd37d-23b2-4eaf-a8ca-87b4eb77efd7" providerId="ADAL" clId="{5DF3561F-7EE9-409C-A8B6-3C0A781D4EF1}" dt="2022-07-21T08:27:36.789" v="963"/>
          <ac:spMkLst>
            <pc:docMk/>
            <pc:sldMk cId="3943780623" sldId="558"/>
            <ac:spMk id="6" creationId="{D5C6C842-5304-8110-A855-8368FA441826}"/>
          </ac:spMkLst>
        </pc:spChg>
        <pc:spChg chg="del mod">
          <ac:chgData name="William MASSE" userId="00ccd37d-23b2-4eaf-a8ca-87b4eb77efd7" providerId="ADAL" clId="{5DF3561F-7EE9-409C-A8B6-3C0A781D4EF1}" dt="2022-07-21T08:27:05.952" v="952" actId="478"/>
          <ac:spMkLst>
            <pc:docMk/>
            <pc:sldMk cId="3943780623" sldId="558"/>
            <ac:spMk id="9" creationId="{137B0DD4-6017-EE5A-64A5-04108FE20C8E}"/>
          </ac:spMkLst>
        </pc:spChg>
        <pc:graphicFrameChg chg="add mod">
          <ac:chgData name="William MASSE" userId="00ccd37d-23b2-4eaf-a8ca-87b4eb77efd7" providerId="ADAL" clId="{5DF3561F-7EE9-409C-A8B6-3C0A781D4EF1}" dt="2022-07-21T08:27:36.789" v="963"/>
          <ac:graphicFrameMkLst>
            <pc:docMk/>
            <pc:sldMk cId="3943780623" sldId="558"/>
            <ac:graphicFrameMk id="12" creationId="{27C01A27-7739-B883-2EC3-A04923FE76BC}"/>
          </ac:graphicFrameMkLst>
        </pc:graphicFrameChg>
        <pc:picChg chg="add mod">
          <ac:chgData name="William MASSE" userId="00ccd37d-23b2-4eaf-a8ca-87b4eb77efd7" providerId="ADAL" clId="{5DF3561F-7EE9-409C-A8B6-3C0A781D4EF1}" dt="2022-07-21T08:27:36.789" v="963"/>
          <ac:picMkLst>
            <pc:docMk/>
            <pc:sldMk cId="3943780623" sldId="558"/>
            <ac:picMk id="7" creationId="{465677DA-FA7A-C0E3-7567-88401C4E39AB}"/>
          </ac:picMkLst>
        </pc:picChg>
        <pc:picChg chg="add mod">
          <ac:chgData name="William MASSE" userId="00ccd37d-23b2-4eaf-a8ca-87b4eb77efd7" providerId="ADAL" clId="{5DF3561F-7EE9-409C-A8B6-3C0A781D4EF1}" dt="2022-07-21T08:27:36.789" v="963"/>
          <ac:picMkLst>
            <pc:docMk/>
            <pc:sldMk cId="3943780623" sldId="558"/>
            <ac:picMk id="8" creationId="{D5EAF984-3E6A-D542-519E-95F2D046E0E0}"/>
          </ac:picMkLst>
        </pc:picChg>
        <pc:picChg chg="del">
          <ac:chgData name="William MASSE" userId="00ccd37d-23b2-4eaf-a8ca-87b4eb77efd7" providerId="ADAL" clId="{5DF3561F-7EE9-409C-A8B6-3C0A781D4EF1}" dt="2022-07-21T08:27:10.958" v="956" actId="478"/>
          <ac:picMkLst>
            <pc:docMk/>
            <pc:sldMk cId="3943780623" sldId="558"/>
            <ac:picMk id="10" creationId="{37B47EC2-830D-2558-0CC8-66D3474CD88C}"/>
          </ac:picMkLst>
        </pc:picChg>
        <pc:picChg chg="del">
          <ac:chgData name="William MASSE" userId="00ccd37d-23b2-4eaf-a8ca-87b4eb77efd7" providerId="ADAL" clId="{5DF3561F-7EE9-409C-A8B6-3C0A781D4EF1}" dt="2022-07-21T08:27:04.475" v="950" actId="478"/>
          <ac:picMkLst>
            <pc:docMk/>
            <pc:sldMk cId="3943780623" sldId="558"/>
            <ac:picMk id="11" creationId="{01023522-52BF-4204-BE4F-F000E8234E51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34:36.114" v="1083" actId="20577"/>
        <pc:sldMkLst>
          <pc:docMk/>
          <pc:sldMk cId="3322587218" sldId="559"/>
        </pc:sldMkLst>
        <pc:spChg chg="add mod">
          <ac:chgData name="William MASSE" userId="00ccd37d-23b2-4eaf-a8ca-87b4eb77efd7" providerId="ADAL" clId="{5DF3561F-7EE9-409C-A8B6-3C0A781D4EF1}" dt="2022-07-21T08:34:36.114" v="1083" actId="20577"/>
          <ac:spMkLst>
            <pc:docMk/>
            <pc:sldMk cId="3322587218" sldId="559"/>
            <ac:spMk id="6" creationId="{114CDD06-2997-A338-A7EA-5690D2A754A5}"/>
          </ac:spMkLst>
        </pc:spChg>
        <pc:spChg chg="del">
          <ac:chgData name="William MASSE" userId="00ccd37d-23b2-4eaf-a8ca-87b4eb77efd7" providerId="ADAL" clId="{5DF3561F-7EE9-409C-A8B6-3C0A781D4EF1}" dt="2022-07-21T08:27:08.926" v="954" actId="478"/>
          <ac:spMkLst>
            <pc:docMk/>
            <pc:sldMk cId="3322587218" sldId="559"/>
            <ac:spMk id="9" creationId="{137B0DD4-6017-EE5A-64A5-04108FE20C8E}"/>
          </ac:spMkLst>
        </pc:spChg>
        <pc:picChg chg="add mod">
          <ac:chgData name="William MASSE" userId="00ccd37d-23b2-4eaf-a8ca-87b4eb77efd7" providerId="ADAL" clId="{5DF3561F-7EE9-409C-A8B6-3C0A781D4EF1}" dt="2022-07-21T08:28:39.744" v="973" actId="1076"/>
          <ac:picMkLst>
            <pc:docMk/>
            <pc:sldMk cId="3322587218" sldId="559"/>
            <ac:picMk id="7" creationId="{710DC955-FE51-22C6-3B76-63F4788CECB6}"/>
          </ac:picMkLst>
        </pc:picChg>
        <pc:picChg chg="del">
          <ac:chgData name="William MASSE" userId="00ccd37d-23b2-4eaf-a8ca-87b4eb77efd7" providerId="ADAL" clId="{5DF3561F-7EE9-409C-A8B6-3C0A781D4EF1}" dt="2022-07-21T08:27:07.544" v="953" actId="478"/>
          <ac:picMkLst>
            <pc:docMk/>
            <pc:sldMk cId="3322587218" sldId="559"/>
            <ac:picMk id="10" creationId="{37B47EC2-830D-2558-0CC8-66D3474CD88C}"/>
          </ac:picMkLst>
        </pc:picChg>
        <pc:picChg chg="del">
          <ac:chgData name="William MASSE" userId="00ccd37d-23b2-4eaf-a8ca-87b4eb77efd7" providerId="ADAL" clId="{5DF3561F-7EE9-409C-A8B6-3C0A781D4EF1}" dt="2022-07-21T08:27:09.325" v="955" actId="478"/>
          <ac:picMkLst>
            <pc:docMk/>
            <pc:sldMk cId="3322587218" sldId="559"/>
            <ac:picMk id="11" creationId="{01023522-52BF-4204-BE4F-F000E8234E51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28:59.497" v="975" actId="1076"/>
        <pc:sldMkLst>
          <pc:docMk/>
          <pc:sldMk cId="3716388257" sldId="560"/>
        </pc:sldMkLst>
        <pc:spChg chg="add mod">
          <ac:chgData name="William MASSE" userId="00ccd37d-23b2-4eaf-a8ca-87b4eb77efd7" providerId="ADAL" clId="{5DF3561F-7EE9-409C-A8B6-3C0A781D4EF1}" dt="2022-07-21T08:28:59.497" v="975" actId="1076"/>
          <ac:spMkLst>
            <pc:docMk/>
            <pc:sldMk cId="3716388257" sldId="560"/>
            <ac:spMk id="6" creationId="{A16AD65E-6E72-8E21-F64A-1F39845547AF}"/>
          </ac:spMkLst>
        </pc:spChg>
        <pc:spChg chg="add mod">
          <ac:chgData name="William MASSE" userId="00ccd37d-23b2-4eaf-a8ca-87b4eb77efd7" providerId="ADAL" clId="{5DF3561F-7EE9-409C-A8B6-3C0A781D4EF1}" dt="2022-07-21T08:28:59.497" v="975" actId="1076"/>
          <ac:spMkLst>
            <pc:docMk/>
            <pc:sldMk cId="3716388257" sldId="560"/>
            <ac:spMk id="7" creationId="{AD406D1A-91E9-D912-E90E-2FA113098B52}"/>
          </ac:spMkLst>
        </pc:spChg>
        <pc:spChg chg="del">
          <ac:chgData name="William MASSE" userId="00ccd37d-23b2-4eaf-a8ca-87b4eb77efd7" providerId="ADAL" clId="{5DF3561F-7EE9-409C-A8B6-3C0A781D4EF1}" dt="2022-07-21T08:27:14.993" v="958" actId="478"/>
          <ac:spMkLst>
            <pc:docMk/>
            <pc:sldMk cId="3716388257" sldId="560"/>
            <ac:spMk id="9" creationId="{137B0DD4-6017-EE5A-64A5-04108FE20C8E}"/>
          </ac:spMkLst>
        </pc:spChg>
        <pc:picChg chg="add mod">
          <ac:chgData name="William MASSE" userId="00ccd37d-23b2-4eaf-a8ca-87b4eb77efd7" providerId="ADAL" clId="{5DF3561F-7EE9-409C-A8B6-3C0A781D4EF1}" dt="2022-07-21T08:28:59.497" v="975" actId="1076"/>
          <ac:picMkLst>
            <pc:docMk/>
            <pc:sldMk cId="3716388257" sldId="560"/>
            <ac:picMk id="8" creationId="{3304D659-C2AA-1AE6-94DE-A083A41A38E1}"/>
          </ac:picMkLst>
        </pc:picChg>
        <pc:picChg chg="del">
          <ac:chgData name="William MASSE" userId="00ccd37d-23b2-4eaf-a8ca-87b4eb77efd7" providerId="ADAL" clId="{5DF3561F-7EE9-409C-A8B6-3C0A781D4EF1}" dt="2022-07-21T08:27:12.566" v="957" actId="478"/>
          <ac:picMkLst>
            <pc:docMk/>
            <pc:sldMk cId="3716388257" sldId="560"/>
            <ac:picMk id="10" creationId="{37B47EC2-830D-2558-0CC8-66D3474CD88C}"/>
          </ac:picMkLst>
        </pc:picChg>
        <pc:picChg chg="del">
          <ac:chgData name="William MASSE" userId="00ccd37d-23b2-4eaf-a8ca-87b4eb77efd7" providerId="ADAL" clId="{5DF3561F-7EE9-409C-A8B6-3C0A781D4EF1}" dt="2022-07-21T08:27:15.372" v="959" actId="478"/>
          <ac:picMkLst>
            <pc:docMk/>
            <pc:sldMk cId="3716388257" sldId="560"/>
            <ac:picMk id="11" creationId="{01023522-52BF-4204-BE4F-F000E8234E51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30:20.152" v="984" actId="14100"/>
        <pc:sldMkLst>
          <pc:docMk/>
          <pc:sldMk cId="1570473267" sldId="561"/>
        </pc:sldMkLst>
        <pc:spChg chg="add mod">
          <ac:chgData name="William MASSE" userId="00ccd37d-23b2-4eaf-a8ca-87b4eb77efd7" providerId="ADAL" clId="{5DF3561F-7EE9-409C-A8B6-3C0A781D4EF1}" dt="2022-07-21T08:30:13.684" v="982" actId="14100"/>
          <ac:spMkLst>
            <pc:docMk/>
            <pc:sldMk cId="1570473267" sldId="561"/>
            <ac:spMk id="6" creationId="{1E6B6734-DF94-7109-59F1-021F46916A3F}"/>
          </ac:spMkLst>
        </pc:spChg>
        <pc:spChg chg="add mod">
          <ac:chgData name="William MASSE" userId="00ccd37d-23b2-4eaf-a8ca-87b4eb77efd7" providerId="ADAL" clId="{5DF3561F-7EE9-409C-A8B6-3C0A781D4EF1}" dt="2022-07-21T08:29:59.155" v="980" actId="1076"/>
          <ac:spMkLst>
            <pc:docMk/>
            <pc:sldMk cId="1570473267" sldId="561"/>
            <ac:spMk id="8" creationId="{CD737B6A-8734-700E-A3DF-57C51937696B}"/>
          </ac:spMkLst>
        </pc:spChg>
        <pc:spChg chg="del">
          <ac:chgData name="William MASSE" userId="00ccd37d-23b2-4eaf-a8ca-87b4eb77efd7" providerId="ADAL" clId="{5DF3561F-7EE9-409C-A8B6-3C0A781D4EF1}" dt="2022-07-21T08:27:19.262" v="961" actId="478"/>
          <ac:spMkLst>
            <pc:docMk/>
            <pc:sldMk cId="1570473267" sldId="561"/>
            <ac:spMk id="9" creationId="{137B0DD4-6017-EE5A-64A5-04108FE20C8E}"/>
          </ac:spMkLst>
        </pc:spChg>
        <pc:picChg chg="add mod">
          <ac:chgData name="William MASSE" userId="00ccd37d-23b2-4eaf-a8ca-87b4eb77efd7" providerId="ADAL" clId="{5DF3561F-7EE9-409C-A8B6-3C0A781D4EF1}" dt="2022-07-21T08:30:20.152" v="984" actId="14100"/>
          <ac:picMkLst>
            <pc:docMk/>
            <pc:sldMk cId="1570473267" sldId="561"/>
            <ac:picMk id="7" creationId="{3C4AF111-1306-23C3-236B-407FA99026E6}"/>
          </ac:picMkLst>
        </pc:picChg>
        <pc:picChg chg="del">
          <ac:chgData name="William MASSE" userId="00ccd37d-23b2-4eaf-a8ca-87b4eb77efd7" providerId="ADAL" clId="{5DF3561F-7EE9-409C-A8B6-3C0A781D4EF1}" dt="2022-07-21T08:27:17.940" v="960" actId="478"/>
          <ac:picMkLst>
            <pc:docMk/>
            <pc:sldMk cId="1570473267" sldId="561"/>
            <ac:picMk id="10" creationId="{37B47EC2-830D-2558-0CC8-66D3474CD88C}"/>
          </ac:picMkLst>
        </pc:picChg>
        <pc:picChg chg="del">
          <ac:chgData name="William MASSE" userId="00ccd37d-23b2-4eaf-a8ca-87b4eb77efd7" providerId="ADAL" clId="{5DF3561F-7EE9-409C-A8B6-3C0A781D4EF1}" dt="2022-07-21T08:27:19.923" v="962" actId="478"/>
          <ac:picMkLst>
            <pc:docMk/>
            <pc:sldMk cId="1570473267" sldId="561"/>
            <ac:picMk id="11" creationId="{01023522-52BF-4204-BE4F-F000E8234E51}"/>
          </ac:picMkLst>
        </pc:picChg>
      </pc:sldChg>
      <pc:sldChg chg="addSp delSp modSp add mod">
        <pc:chgData name="William MASSE" userId="00ccd37d-23b2-4eaf-a8ca-87b4eb77efd7" providerId="ADAL" clId="{5DF3561F-7EE9-409C-A8B6-3C0A781D4EF1}" dt="2022-07-21T08:42:45.544" v="1144"/>
        <pc:sldMkLst>
          <pc:docMk/>
          <pc:sldMk cId="1542786650" sldId="562"/>
        </pc:sldMkLst>
        <pc:spChg chg="del">
          <ac:chgData name="William MASSE" userId="00ccd37d-23b2-4eaf-a8ca-87b4eb77efd7" providerId="ADAL" clId="{5DF3561F-7EE9-409C-A8B6-3C0A781D4EF1}" dt="2022-07-21T08:35:17.984" v="1087" actId="478"/>
          <ac:spMkLst>
            <pc:docMk/>
            <pc:sldMk cId="1542786650" sldId="562"/>
            <ac:spMk id="6" creationId="{1E6B6734-DF94-7109-59F1-021F46916A3F}"/>
          </ac:spMkLst>
        </pc:spChg>
        <pc:spChg chg="mod">
          <ac:chgData name="William MASSE" userId="00ccd37d-23b2-4eaf-a8ca-87b4eb77efd7" providerId="ADAL" clId="{5DF3561F-7EE9-409C-A8B6-3C0A781D4EF1}" dt="2022-07-21T08:35:46.796" v="1113" actId="20577"/>
          <ac:spMkLst>
            <pc:docMk/>
            <pc:sldMk cId="1542786650" sldId="562"/>
            <ac:spMk id="8" creationId="{CD737B6A-8734-700E-A3DF-57C51937696B}"/>
          </ac:spMkLst>
        </pc:spChg>
        <pc:spChg chg="add mod">
          <ac:chgData name="William MASSE" userId="00ccd37d-23b2-4eaf-a8ca-87b4eb77efd7" providerId="ADAL" clId="{5DF3561F-7EE9-409C-A8B6-3C0A781D4EF1}" dt="2022-07-21T08:42:45.544" v="1144"/>
          <ac:spMkLst>
            <pc:docMk/>
            <pc:sldMk cId="1542786650" sldId="562"/>
            <ac:spMk id="9" creationId="{B711E0E8-8B6E-DBDD-9E72-871AA5D9E527}"/>
          </ac:spMkLst>
        </pc:spChg>
        <pc:picChg chg="del">
          <ac:chgData name="William MASSE" userId="00ccd37d-23b2-4eaf-a8ca-87b4eb77efd7" providerId="ADAL" clId="{5DF3561F-7EE9-409C-A8B6-3C0A781D4EF1}" dt="2022-07-21T08:35:48.815" v="1114" actId="478"/>
          <ac:picMkLst>
            <pc:docMk/>
            <pc:sldMk cId="1542786650" sldId="562"/>
            <ac:picMk id="7" creationId="{3C4AF111-1306-23C3-236B-407FA99026E6}"/>
          </ac:picMkLst>
        </pc:picChg>
      </pc:sldChg>
      <pc:sldChg chg="new del">
        <pc:chgData name="William MASSE" userId="00ccd37d-23b2-4eaf-a8ca-87b4eb77efd7" providerId="ADAL" clId="{5DF3561F-7EE9-409C-A8B6-3C0A781D4EF1}" dt="2022-07-21T08:35:02.362" v="1085" actId="47"/>
        <pc:sldMkLst>
          <pc:docMk/>
          <pc:sldMk cId="1558910806" sldId="562"/>
        </pc:sldMkLst>
      </pc:sldChg>
      <pc:sldChg chg="add del">
        <pc:chgData name="William MASSE" userId="00ccd37d-23b2-4eaf-a8ca-87b4eb77efd7" providerId="ADAL" clId="{5DF3561F-7EE9-409C-A8B6-3C0A781D4EF1}" dt="2022-07-21T08:38:23.240" v="1116" actId="47"/>
        <pc:sldMkLst>
          <pc:docMk/>
          <pc:sldMk cId="1998732940" sldId="563"/>
        </pc:sldMkLst>
      </pc:sldChg>
      <pc:sldChg chg="addSp modSp add mod">
        <pc:chgData name="William MASSE" userId="00ccd37d-23b2-4eaf-a8ca-87b4eb77efd7" providerId="ADAL" clId="{5DF3561F-7EE9-409C-A8B6-3C0A781D4EF1}" dt="2022-07-21T08:42:47.503" v="1145"/>
        <pc:sldMkLst>
          <pc:docMk/>
          <pc:sldMk cId="4084255041" sldId="563"/>
        </pc:sldMkLst>
        <pc:spChg chg="add mod">
          <ac:chgData name="William MASSE" userId="00ccd37d-23b2-4eaf-a8ca-87b4eb77efd7" providerId="ADAL" clId="{5DF3561F-7EE9-409C-A8B6-3C0A781D4EF1}" dt="2022-07-21T08:42:47.503" v="1145"/>
          <ac:spMkLst>
            <pc:docMk/>
            <pc:sldMk cId="4084255041" sldId="563"/>
            <ac:spMk id="4" creationId="{FC72E219-28F1-7114-13CD-CE65CE0F850F}"/>
          </ac:spMkLst>
        </pc:spChg>
        <pc:spChg chg="mod">
          <ac:chgData name="William MASSE" userId="00ccd37d-23b2-4eaf-a8ca-87b4eb77efd7" providerId="ADAL" clId="{5DF3561F-7EE9-409C-A8B6-3C0A781D4EF1}" dt="2022-07-21T08:38:35.055" v="1125" actId="20577"/>
          <ac:spMkLst>
            <pc:docMk/>
            <pc:sldMk cId="4084255041" sldId="563"/>
            <ac:spMk id="8" creationId="{CD737B6A-8734-700E-A3DF-57C51937696B}"/>
          </ac:spMkLst>
        </pc:spChg>
      </pc:sldChg>
      <pc:sldChg chg="delSp add del">
        <pc:chgData name="William MASSE" userId="00ccd37d-23b2-4eaf-a8ca-87b4eb77efd7" providerId="ADAL" clId="{5DF3561F-7EE9-409C-A8B6-3C0A781D4EF1}" dt="2022-07-21T08:40:55.136" v="1140" actId="47"/>
        <pc:sldMkLst>
          <pc:docMk/>
          <pc:sldMk cId="1124986321" sldId="564"/>
        </pc:sldMkLst>
        <pc:spChg chg="del">
          <ac:chgData name="William MASSE" userId="00ccd37d-23b2-4eaf-a8ca-87b4eb77efd7" providerId="ADAL" clId="{5DF3561F-7EE9-409C-A8B6-3C0A781D4EF1}" dt="2022-07-21T08:40:08.397" v="1127" actId="478"/>
          <ac:spMkLst>
            <pc:docMk/>
            <pc:sldMk cId="1124986321" sldId="564"/>
            <ac:spMk id="8" creationId="{CD737B6A-8734-700E-A3DF-57C51937696B}"/>
          </ac:spMkLst>
        </pc:spChg>
      </pc:sldChg>
      <pc:sldChg chg="add del">
        <pc:chgData name="William MASSE" userId="00ccd37d-23b2-4eaf-a8ca-87b4eb77efd7" providerId="ADAL" clId="{5DF3561F-7EE9-409C-A8B6-3C0A781D4EF1}" dt="2022-07-21T08:40:34.323" v="1130" actId="47"/>
        <pc:sldMkLst>
          <pc:docMk/>
          <pc:sldMk cId="2713330381" sldId="565"/>
        </pc:sldMkLst>
      </pc:sldChg>
    </pc:docChg>
  </pc:docChgLst>
  <pc:docChgLst>
    <pc:chgData name="Fabien LAMY" userId="852b8b0d-8c96-4725-b6f6-9e502397d154" providerId="ADAL" clId="{2869756B-33DA-4496-82EB-80DA4A53E0C4}"/>
    <pc:docChg chg="undo custSel modSld">
      <pc:chgData name="Fabien LAMY" userId="852b8b0d-8c96-4725-b6f6-9e502397d154" providerId="ADAL" clId="{2869756B-33DA-4496-82EB-80DA4A53E0C4}" dt="2022-09-28T08:07:35.667" v="624" actId="255"/>
      <pc:docMkLst>
        <pc:docMk/>
      </pc:docMkLst>
      <pc:sldChg chg="addSp delSp modSp mod">
        <pc:chgData name="Fabien LAMY" userId="852b8b0d-8c96-4725-b6f6-9e502397d154" providerId="ADAL" clId="{2869756B-33DA-4496-82EB-80DA4A53E0C4}" dt="2022-09-28T08:07:35.667" v="624" actId="255"/>
        <pc:sldMkLst>
          <pc:docMk/>
          <pc:sldMk cId="4084255041" sldId="563"/>
        </pc:sldMkLst>
        <pc:spChg chg="add mod">
          <ac:chgData name="Fabien LAMY" userId="852b8b0d-8c96-4725-b6f6-9e502397d154" providerId="ADAL" clId="{2869756B-33DA-4496-82EB-80DA4A53E0C4}" dt="2022-09-28T07:55:01.143" v="162" actId="1037"/>
          <ac:spMkLst>
            <pc:docMk/>
            <pc:sldMk cId="4084255041" sldId="563"/>
            <ac:spMk id="2" creationId="{46F772AA-6324-83A9-A22A-BBCFF8F0F173}"/>
          </ac:spMkLst>
        </pc:spChg>
        <pc:spChg chg="del">
          <ac:chgData name="Fabien LAMY" userId="852b8b0d-8c96-4725-b6f6-9e502397d154" providerId="ADAL" clId="{2869756B-33DA-4496-82EB-80DA4A53E0C4}" dt="2022-09-28T07:48:32.554" v="0" actId="478"/>
          <ac:spMkLst>
            <pc:docMk/>
            <pc:sldMk cId="4084255041" sldId="563"/>
            <ac:spMk id="4" creationId="{FC72E219-28F1-7114-13CD-CE65CE0F850F}"/>
          </ac:spMkLst>
        </pc:spChg>
        <pc:spChg chg="mod">
          <ac:chgData name="Fabien LAMY" userId="852b8b0d-8c96-4725-b6f6-9e502397d154" providerId="ADAL" clId="{2869756B-33DA-4496-82EB-80DA4A53E0C4}" dt="2022-09-28T08:05:53.039" v="585" actId="20577"/>
          <ac:spMkLst>
            <pc:docMk/>
            <pc:sldMk cId="4084255041" sldId="563"/>
            <ac:spMk id="8" creationId="{CD737B6A-8734-700E-A3DF-57C51937696B}"/>
          </ac:spMkLst>
        </pc:spChg>
        <pc:spChg chg="add mod">
          <ac:chgData name="Fabien LAMY" userId="852b8b0d-8c96-4725-b6f6-9e502397d154" providerId="ADAL" clId="{2869756B-33DA-4496-82EB-80DA4A53E0C4}" dt="2022-09-28T07:55:10.519" v="189" actId="1038"/>
          <ac:spMkLst>
            <pc:docMk/>
            <pc:sldMk cId="4084255041" sldId="563"/>
            <ac:spMk id="9" creationId="{9E795766-913E-5C0D-396D-F0285A2A458A}"/>
          </ac:spMkLst>
        </pc:spChg>
        <pc:spChg chg="add mod">
          <ac:chgData name="Fabien LAMY" userId="852b8b0d-8c96-4725-b6f6-9e502397d154" providerId="ADAL" clId="{2869756B-33DA-4496-82EB-80DA4A53E0C4}" dt="2022-09-28T07:55:16.657" v="217" actId="1038"/>
          <ac:spMkLst>
            <pc:docMk/>
            <pc:sldMk cId="4084255041" sldId="563"/>
            <ac:spMk id="10" creationId="{C187A34A-5CD1-C001-4859-3BAA1CDB2F63}"/>
          </ac:spMkLst>
        </pc:spChg>
        <pc:spChg chg="add mod">
          <ac:chgData name="Fabien LAMY" userId="852b8b0d-8c96-4725-b6f6-9e502397d154" providerId="ADAL" clId="{2869756B-33DA-4496-82EB-80DA4A53E0C4}" dt="2022-09-28T07:50:24.153" v="51" actId="1036"/>
          <ac:spMkLst>
            <pc:docMk/>
            <pc:sldMk cId="4084255041" sldId="563"/>
            <ac:spMk id="11" creationId="{FA725BDC-C077-4D24-42B5-4B1929540471}"/>
          </ac:spMkLst>
        </pc:spChg>
        <pc:spChg chg="add mod">
          <ac:chgData name="Fabien LAMY" userId="852b8b0d-8c96-4725-b6f6-9e502397d154" providerId="ADAL" clId="{2869756B-33DA-4496-82EB-80DA4A53E0C4}" dt="2022-09-28T08:02:21.129" v="361" actId="1582"/>
          <ac:spMkLst>
            <pc:docMk/>
            <pc:sldMk cId="4084255041" sldId="563"/>
            <ac:spMk id="12" creationId="{9B7D4260-EEDC-B17E-ECB1-378703164F00}"/>
          </ac:spMkLst>
        </pc:spChg>
        <pc:spChg chg="add mod">
          <ac:chgData name="Fabien LAMY" userId="852b8b0d-8c96-4725-b6f6-9e502397d154" providerId="ADAL" clId="{2869756B-33DA-4496-82EB-80DA4A53E0C4}" dt="2022-09-28T07:55:13.975" v="205" actId="1038"/>
          <ac:spMkLst>
            <pc:docMk/>
            <pc:sldMk cId="4084255041" sldId="563"/>
            <ac:spMk id="14" creationId="{AAC24CD9-69D7-3008-0D46-89997F98792D}"/>
          </ac:spMkLst>
        </pc:spChg>
        <pc:spChg chg="add mod">
          <ac:chgData name="Fabien LAMY" userId="852b8b0d-8c96-4725-b6f6-9e502397d154" providerId="ADAL" clId="{2869756B-33DA-4496-82EB-80DA4A53E0C4}" dt="2022-09-28T07:55:06.114" v="172" actId="1038"/>
          <ac:spMkLst>
            <pc:docMk/>
            <pc:sldMk cId="4084255041" sldId="563"/>
            <ac:spMk id="15" creationId="{B97E4CE6-D5A5-0926-E65D-AEE8A624F7B4}"/>
          </ac:spMkLst>
        </pc:spChg>
        <pc:spChg chg="add mod">
          <ac:chgData name="Fabien LAMY" userId="852b8b0d-8c96-4725-b6f6-9e502397d154" providerId="ADAL" clId="{2869756B-33DA-4496-82EB-80DA4A53E0C4}" dt="2022-09-28T07:55:33.915" v="252" actId="20577"/>
          <ac:spMkLst>
            <pc:docMk/>
            <pc:sldMk cId="4084255041" sldId="563"/>
            <ac:spMk id="16" creationId="{6CA827B1-3461-FAC1-2B73-B2D45D60D31C}"/>
          </ac:spMkLst>
        </pc:spChg>
        <pc:spChg chg="add mod">
          <ac:chgData name="Fabien LAMY" userId="852b8b0d-8c96-4725-b6f6-9e502397d154" providerId="ADAL" clId="{2869756B-33DA-4496-82EB-80DA4A53E0C4}" dt="2022-09-28T08:04:16.932" v="448" actId="1076"/>
          <ac:spMkLst>
            <pc:docMk/>
            <pc:sldMk cId="4084255041" sldId="563"/>
            <ac:spMk id="17" creationId="{557AFFA3-B680-897D-999B-4CF7EC3B82AB}"/>
          </ac:spMkLst>
        </pc:spChg>
        <pc:spChg chg="add mod">
          <ac:chgData name="Fabien LAMY" userId="852b8b0d-8c96-4725-b6f6-9e502397d154" providerId="ADAL" clId="{2869756B-33DA-4496-82EB-80DA4A53E0C4}" dt="2022-09-28T08:07:35.667" v="624" actId="255"/>
          <ac:spMkLst>
            <pc:docMk/>
            <pc:sldMk cId="4084255041" sldId="563"/>
            <ac:spMk id="18" creationId="{3419CC49-9E84-CFC3-8B68-7237FDEB8DF4}"/>
          </ac:spMkLst>
        </pc:spChg>
        <pc:spChg chg="add mod">
          <ac:chgData name="Fabien LAMY" userId="852b8b0d-8c96-4725-b6f6-9e502397d154" providerId="ADAL" clId="{2869756B-33DA-4496-82EB-80DA4A53E0C4}" dt="2022-09-28T08:04:03.130" v="447" actId="1037"/>
          <ac:spMkLst>
            <pc:docMk/>
            <pc:sldMk cId="4084255041" sldId="563"/>
            <ac:spMk id="19" creationId="{586B7957-71BE-D4A1-47E3-AF63E6BA8147}"/>
          </ac:spMkLst>
        </pc:spChg>
        <pc:spChg chg="add mod">
          <ac:chgData name="Fabien LAMY" userId="852b8b0d-8c96-4725-b6f6-9e502397d154" providerId="ADAL" clId="{2869756B-33DA-4496-82EB-80DA4A53E0C4}" dt="2022-09-28T08:03:15.312" v="418" actId="1076"/>
          <ac:spMkLst>
            <pc:docMk/>
            <pc:sldMk cId="4084255041" sldId="563"/>
            <ac:spMk id="20" creationId="{F0106D0E-045E-CA88-A087-4D02F2ED0AB9}"/>
          </ac:spMkLst>
        </pc:spChg>
        <pc:spChg chg="add mod">
          <ac:chgData name="Fabien LAMY" userId="852b8b0d-8c96-4725-b6f6-9e502397d154" providerId="ADAL" clId="{2869756B-33DA-4496-82EB-80DA4A53E0C4}" dt="2022-09-28T08:07:26.129" v="623" actId="255"/>
          <ac:spMkLst>
            <pc:docMk/>
            <pc:sldMk cId="4084255041" sldId="563"/>
            <ac:spMk id="21" creationId="{B3A7F0A1-9A55-7241-4ADF-9258FBF7F809}"/>
          </ac:spMkLst>
        </pc:spChg>
        <pc:spChg chg="add mod">
          <ac:chgData name="Fabien LAMY" userId="852b8b0d-8c96-4725-b6f6-9e502397d154" providerId="ADAL" clId="{2869756B-33DA-4496-82EB-80DA4A53E0C4}" dt="2022-09-28T08:06:19.522" v="618" actId="20577"/>
          <ac:spMkLst>
            <pc:docMk/>
            <pc:sldMk cId="4084255041" sldId="563"/>
            <ac:spMk id="22" creationId="{FDD31471-F085-9F4C-1394-B99F636E104C}"/>
          </ac:spMkLst>
        </pc:spChg>
        <pc:picChg chg="add mod">
          <ac:chgData name="Fabien LAMY" userId="852b8b0d-8c96-4725-b6f6-9e502397d154" providerId="ADAL" clId="{2869756B-33DA-4496-82EB-80DA4A53E0C4}" dt="2022-09-28T08:01:29.282" v="351" actId="1076"/>
          <ac:picMkLst>
            <pc:docMk/>
            <pc:sldMk cId="4084255041" sldId="563"/>
            <ac:picMk id="3" creationId="{261AD27A-3669-C278-6B2C-5E54F7E1EC43}"/>
          </ac:picMkLst>
        </pc:picChg>
        <pc:picChg chg="add mod">
          <ac:chgData name="Fabien LAMY" userId="852b8b0d-8c96-4725-b6f6-9e502397d154" providerId="ADAL" clId="{2869756B-33DA-4496-82EB-80DA4A53E0C4}" dt="2022-09-28T08:01:29.282" v="351" actId="1076"/>
          <ac:picMkLst>
            <pc:docMk/>
            <pc:sldMk cId="4084255041" sldId="563"/>
            <ac:picMk id="5" creationId="{5C4FC53D-DE4D-2F04-AA85-7623F8AA088F}"/>
          </ac:picMkLst>
        </pc:picChg>
        <pc:picChg chg="add mod">
          <ac:chgData name="Fabien LAMY" userId="852b8b0d-8c96-4725-b6f6-9e502397d154" providerId="ADAL" clId="{2869756B-33DA-4496-82EB-80DA4A53E0C4}" dt="2022-09-28T08:01:59.749" v="359" actId="14100"/>
          <ac:picMkLst>
            <pc:docMk/>
            <pc:sldMk cId="4084255041" sldId="563"/>
            <ac:picMk id="6" creationId="{8A613CD4-BF19-F826-CBED-386343F85BD4}"/>
          </ac:picMkLst>
        </pc:picChg>
        <pc:picChg chg="add mod">
          <ac:chgData name="Fabien LAMY" userId="852b8b0d-8c96-4725-b6f6-9e502397d154" providerId="ADAL" clId="{2869756B-33DA-4496-82EB-80DA4A53E0C4}" dt="2022-09-28T08:01:53.661" v="358" actId="1076"/>
          <ac:picMkLst>
            <pc:docMk/>
            <pc:sldMk cId="4084255041" sldId="563"/>
            <ac:picMk id="7" creationId="{71E7F6B6-9277-1402-9503-9716CDF1B4AA}"/>
          </ac:picMkLst>
        </pc:picChg>
      </pc:sldChg>
    </pc:docChg>
  </pc:docChgLst>
  <pc:docChgLst>
    <pc:chgData name="William MASSE" userId="S::william.masse@santetravail42.fr::00ccd37d-23b2-4eaf-a8ca-87b4eb77efd7" providerId="AD" clId="Web-{A44F340D-466D-4445-A71D-60AE136CE537}"/>
    <pc:docChg chg="modSld">
      <pc:chgData name="William MASSE" userId="S::william.masse@santetravail42.fr::00ccd37d-23b2-4eaf-a8ca-87b4eb77efd7" providerId="AD" clId="Web-{A44F340D-466D-4445-A71D-60AE136CE537}" dt="2022-09-06T07:24:38.500" v="36" actId="20577"/>
      <pc:docMkLst>
        <pc:docMk/>
      </pc:docMkLst>
      <pc:sldChg chg="modSp">
        <pc:chgData name="William MASSE" userId="S::william.masse@santetravail42.fr::00ccd37d-23b2-4eaf-a8ca-87b4eb77efd7" providerId="AD" clId="Web-{A44F340D-466D-4445-A71D-60AE136CE537}" dt="2022-09-06T07:20:25.257" v="3" actId="1076"/>
        <pc:sldMkLst>
          <pc:docMk/>
          <pc:sldMk cId="3722264328" sldId="545"/>
        </pc:sldMkLst>
        <pc:spChg chg="mod">
          <ac:chgData name="William MASSE" userId="S::william.masse@santetravail42.fr::00ccd37d-23b2-4eaf-a8ca-87b4eb77efd7" providerId="AD" clId="Web-{A44F340D-466D-4445-A71D-60AE136CE537}" dt="2022-09-06T07:20:25.257" v="3" actId="1076"/>
          <ac:spMkLst>
            <pc:docMk/>
            <pc:sldMk cId="3722264328" sldId="545"/>
            <ac:spMk id="8" creationId="{4306EA71-E563-1897-9D5A-F7B70D47B1E7}"/>
          </ac:spMkLst>
        </pc:spChg>
      </pc:sldChg>
      <pc:sldChg chg="modSp">
        <pc:chgData name="William MASSE" userId="S::william.masse@santetravail42.fr::00ccd37d-23b2-4eaf-a8ca-87b4eb77efd7" providerId="AD" clId="Web-{A44F340D-466D-4445-A71D-60AE136CE537}" dt="2022-09-06T07:19:57.865" v="2" actId="20577"/>
        <pc:sldMkLst>
          <pc:docMk/>
          <pc:sldMk cId="6610950" sldId="546"/>
        </pc:sldMkLst>
        <pc:spChg chg="mod">
          <ac:chgData name="William MASSE" userId="S::william.masse@santetravail42.fr::00ccd37d-23b2-4eaf-a8ca-87b4eb77efd7" providerId="AD" clId="Web-{A44F340D-466D-4445-A71D-60AE136CE537}" dt="2022-09-06T07:19:57.865" v="2" actId="20577"/>
          <ac:spMkLst>
            <pc:docMk/>
            <pc:sldMk cId="6610950" sldId="546"/>
            <ac:spMk id="9" creationId="{FA46D59B-50C7-6022-59D4-024F19DD7D6F}"/>
          </ac:spMkLst>
        </pc:spChg>
      </pc:sldChg>
      <pc:sldChg chg="modSp">
        <pc:chgData name="William MASSE" userId="S::william.masse@santetravail42.fr::00ccd37d-23b2-4eaf-a8ca-87b4eb77efd7" providerId="AD" clId="Web-{A44F340D-466D-4445-A71D-60AE136CE537}" dt="2022-09-06T07:24:38.500" v="36" actId="20577"/>
        <pc:sldMkLst>
          <pc:docMk/>
          <pc:sldMk cId="2263551988" sldId="547"/>
        </pc:sldMkLst>
        <pc:spChg chg="mod">
          <ac:chgData name="William MASSE" userId="S::william.masse@santetravail42.fr::00ccd37d-23b2-4eaf-a8ca-87b4eb77efd7" providerId="AD" clId="Web-{A44F340D-466D-4445-A71D-60AE136CE537}" dt="2022-09-06T07:24:21.453" v="33" actId="20577"/>
          <ac:spMkLst>
            <pc:docMk/>
            <pc:sldMk cId="2263551988" sldId="547"/>
            <ac:spMk id="14" creationId="{FF83B5E2-60C2-AD72-3E39-041CCFF8BF17}"/>
          </ac:spMkLst>
        </pc:spChg>
        <pc:spChg chg="mod">
          <ac:chgData name="William MASSE" userId="S::william.masse@santetravail42.fr::00ccd37d-23b2-4eaf-a8ca-87b4eb77efd7" providerId="AD" clId="Web-{A44F340D-466D-4445-A71D-60AE136CE537}" dt="2022-09-06T07:24:38.500" v="36" actId="20577"/>
          <ac:spMkLst>
            <pc:docMk/>
            <pc:sldMk cId="2263551988" sldId="547"/>
            <ac:spMk id="15" creationId="{14C766D5-EAC4-21A0-A66F-3433334DA97D}"/>
          </ac:spMkLst>
        </pc:spChg>
      </pc:sldChg>
      <pc:sldChg chg="addSp modSp">
        <pc:chgData name="William MASSE" userId="S::william.masse@santetravail42.fr::00ccd37d-23b2-4eaf-a8ca-87b4eb77efd7" providerId="AD" clId="Web-{A44F340D-466D-4445-A71D-60AE136CE537}" dt="2022-09-06T07:22:31.418" v="25" actId="20577"/>
        <pc:sldMkLst>
          <pc:docMk/>
          <pc:sldMk cId="3680720315" sldId="549"/>
        </pc:sldMkLst>
        <pc:spChg chg="add mod">
          <ac:chgData name="William MASSE" userId="S::william.masse@santetravail42.fr::00ccd37d-23b2-4eaf-a8ca-87b4eb77efd7" providerId="AD" clId="Web-{A44F340D-466D-4445-A71D-60AE136CE537}" dt="2022-09-06T07:22:31.418" v="25" actId="20577"/>
          <ac:spMkLst>
            <pc:docMk/>
            <pc:sldMk cId="3680720315" sldId="549"/>
            <ac:spMk id="3" creationId="{4C9E8DCC-B0EE-7E0C-BF3B-649F28560A4A}"/>
          </ac:spMkLst>
        </pc:spChg>
        <pc:spChg chg="mod">
          <ac:chgData name="William MASSE" userId="S::william.masse@santetravail42.fr::00ccd37d-23b2-4eaf-a8ca-87b4eb77efd7" providerId="AD" clId="Web-{A44F340D-466D-4445-A71D-60AE136CE537}" dt="2022-09-06T07:21:44.260" v="6" actId="1076"/>
          <ac:spMkLst>
            <pc:docMk/>
            <pc:sldMk cId="3680720315" sldId="549"/>
            <ac:spMk id="15" creationId="{FB4702CA-3711-A048-BF25-76EC0701D62C}"/>
          </ac:spMkLst>
        </pc:spChg>
        <pc:picChg chg="add mod">
          <ac:chgData name="William MASSE" userId="S::william.masse@santetravail42.fr::00ccd37d-23b2-4eaf-a8ca-87b4eb77efd7" providerId="AD" clId="Web-{A44F340D-466D-4445-A71D-60AE136CE537}" dt="2022-09-06T07:21:39.166" v="5" actId="1076"/>
          <ac:picMkLst>
            <pc:docMk/>
            <pc:sldMk cId="3680720315" sldId="549"/>
            <ac:picMk id="2" creationId="{038F6B63-6902-FBD6-172B-6F0E29EA0F37}"/>
          </ac:picMkLst>
        </pc:picChg>
        <pc:picChg chg="mod">
          <ac:chgData name="William MASSE" userId="S::william.masse@santetravail42.fr::00ccd37d-23b2-4eaf-a8ca-87b4eb77efd7" providerId="AD" clId="Web-{A44F340D-466D-4445-A71D-60AE136CE537}" dt="2022-09-06T07:21:47.369" v="7" actId="1076"/>
          <ac:picMkLst>
            <pc:docMk/>
            <pc:sldMk cId="3680720315" sldId="549"/>
            <ac:picMk id="21" creationId="{8046E7C9-8BB1-BE14-17A8-0A6CCC5D03FB}"/>
          </ac:picMkLst>
        </pc:picChg>
      </pc:sldChg>
    </pc:docChg>
  </pc:docChgLst>
  <pc:docChgLst>
    <pc:chgData name="Maryline ETAIX" userId="S::maryline.etaix@santetravail42.fr::32ced596-d93d-4019-abf3-a0d37ae6ca86" providerId="AD" clId="Web-{35615E37-73F8-46B7-9925-EEFE974D2CB2}"/>
    <pc:docChg chg="addSld delSld">
      <pc:chgData name="Maryline ETAIX" userId="S::maryline.etaix@santetravail42.fr::32ced596-d93d-4019-abf3-a0d37ae6ca86" providerId="AD" clId="Web-{35615E37-73F8-46B7-9925-EEFE974D2CB2}" dt="2022-09-27T09:39:05.411" v="5"/>
      <pc:docMkLst>
        <pc:docMk/>
      </pc:docMkLst>
      <pc:sldChg chg="new del">
        <pc:chgData name="Maryline ETAIX" userId="S::maryline.etaix@santetravail42.fr::32ced596-d93d-4019-abf3-a0d37ae6ca86" providerId="AD" clId="Web-{35615E37-73F8-46B7-9925-EEFE974D2CB2}" dt="2022-09-27T09:38:57.067" v="3"/>
        <pc:sldMkLst>
          <pc:docMk/>
          <pc:sldMk cId="2447559699" sldId="564"/>
        </pc:sldMkLst>
      </pc:sldChg>
      <pc:sldChg chg="new del">
        <pc:chgData name="Maryline ETAIX" userId="S::maryline.etaix@santetravail42.fr::32ced596-d93d-4019-abf3-a0d37ae6ca86" providerId="AD" clId="Web-{35615E37-73F8-46B7-9925-EEFE974D2CB2}" dt="2022-09-27T09:39:01.176" v="4"/>
        <pc:sldMkLst>
          <pc:docMk/>
          <pc:sldMk cId="1828764589" sldId="565"/>
        </pc:sldMkLst>
      </pc:sldChg>
      <pc:sldChg chg="new del">
        <pc:chgData name="Maryline ETAIX" userId="S::maryline.etaix@santetravail42.fr::32ced596-d93d-4019-abf3-a0d37ae6ca86" providerId="AD" clId="Web-{35615E37-73F8-46B7-9925-EEFE974D2CB2}" dt="2022-09-27T09:39:05.411" v="5"/>
        <pc:sldMkLst>
          <pc:docMk/>
          <pc:sldMk cId="1251403875" sldId="5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17EA-2FCB-41A9-9386-9090D495A0C5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10E6601-9C75-42C2-B5B1-411D39C2012F}">
      <dgm:prSet phldrT="[Texte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fr-FR" sz="3500" kern="1200">
              <a:solidFill>
                <a:prstClr val="black"/>
              </a:solidFill>
              <a:latin typeface="Calibri"/>
              <a:ea typeface="+mn-ea"/>
              <a:cs typeface="+mn-cs"/>
            </a:rPr>
            <a:t>Salarié</a:t>
          </a:r>
        </a:p>
        <a:p>
          <a:r>
            <a:rPr lang="fr-FR" sz="3500" kern="1200"/>
            <a:t>Entreprise</a:t>
          </a:r>
        </a:p>
      </dgm:t>
    </dgm:pt>
    <dgm:pt modelId="{E06B5D82-BE34-4FCC-B4BE-0D8A6D3E9B14}" type="parTrans" cxnId="{64C485B0-A2E9-45B2-AEEF-6C7A1363F402}">
      <dgm:prSet/>
      <dgm:spPr/>
      <dgm:t>
        <a:bodyPr/>
        <a:lstStyle/>
        <a:p>
          <a:endParaRPr lang="fr-FR"/>
        </a:p>
      </dgm:t>
    </dgm:pt>
    <dgm:pt modelId="{38BEF1CC-8342-426F-89E9-9F2C29B6458F}" type="sibTrans" cxnId="{64C485B0-A2E9-45B2-AEEF-6C7A1363F402}">
      <dgm:prSet/>
      <dgm:spPr/>
      <dgm:t>
        <a:bodyPr/>
        <a:lstStyle/>
        <a:p>
          <a:endParaRPr lang="fr-FR"/>
        </a:p>
      </dgm:t>
    </dgm:pt>
    <dgm:pt modelId="{7043CA70-80F7-45B1-9DA6-A9DE0A20B729}">
      <dgm:prSet phldrT="[Texte]"/>
      <dgm:spPr>
        <a:solidFill>
          <a:schemeClr val="tx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/>
            <a:t>Médecin du travail</a:t>
          </a:r>
        </a:p>
      </dgm:t>
    </dgm:pt>
    <dgm:pt modelId="{474D7218-C35D-48B9-A829-3BA82D2697CA}" type="parTrans" cxnId="{B02A73B5-E41C-419C-8F56-83A8B3D0E58A}">
      <dgm:prSet/>
      <dgm:spPr/>
      <dgm:t>
        <a:bodyPr/>
        <a:lstStyle/>
        <a:p>
          <a:endParaRPr lang="fr-FR"/>
        </a:p>
      </dgm:t>
    </dgm:pt>
    <dgm:pt modelId="{998687EB-6EE3-4C4C-B5BC-A849859009CB}" type="sibTrans" cxnId="{B02A73B5-E41C-419C-8F56-83A8B3D0E58A}">
      <dgm:prSet/>
      <dgm:spPr/>
      <dgm:t>
        <a:bodyPr/>
        <a:lstStyle/>
        <a:p>
          <a:endParaRPr lang="fr-FR"/>
        </a:p>
      </dgm:t>
    </dgm:pt>
    <dgm:pt modelId="{3B0895B3-03B3-4EF9-8559-A7DF0D20952F}">
      <dgm:prSet phldrT="[Texte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FR"/>
            <a:t>Médecin conseil</a:t>
          </a:r>
        </a:p>
      </dgm:t>
    </dgm:pt>
    <dgm:pt modelId="{A51A351D-FA41-4E9E-8210-B2A8C3CCED9F}" type="parTrans" cxnId="{36FDD911-7675-45A7-9350-038EA1D44863}">
      <dgm:prSet/>
      <dgm:spPr/>
      <dgm:t>
        <a:bodyPr/>
        <a:lstStyle/>
        <a:p>
          <a:endParaRPr lang="fr-FR"/>
        </a:p>
      </dgm:t>
    </dgm:pt>
    <dgm:pt modelId="{45786379-66C4-465C-87AD-B435C6875504}" type="sibTrans" cxnId="{36FDD911-7675-45A7-9350-038EA1D44863}">
      <dgm:prSet/>
      <dgm:spPr/>
      <dgm:t>
        <a:bodyPr/>
        <a:lstStyle/>
        <a:p>
          <a:endParaRPr lang="fr-FR"/>
        </a:p>
      </dgm:t>
    </dgm:pt>
    <dgm:pt modelId="{6278D634-131E-495A-AD4C-7AFDED8DB9C1}">
      <dgm:prSet phldrT="[Texte]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fr-FR"/>
            <a:t>Acteurs du maintien</a:t>
          </a:r>
        </a:p>
      </dgm:t>
    </dgm:pt>
    <dgm:pt modelId="{B47B8463-BB1D-4F6A-B0DE-50E28063BC2F}" type="parTrans" cxnId="{AAA4F11E-B3B7-43AE-8F2E-B67AC7328D16}">
      <dgm:prSet/>
      <dgm:spPr/>
      <dgm:t>
        <a:bodyPr/>
        <a:lstStyle/>
        <a:p>
          <a:endParaRPr lang="fr-FR"/>
        </a:p>
      </dgm:t>
    </dgm:pt>
    <dgm:pt modelId="{304925BF-31F5-4D19-B4BB-D57EC6FF98D9}" type="sibTrans" cxnId="{AAA4F11E-B3B7-43AE-8F2E-B67AC7328D16}">
      <dgm:prSet/>
      <dgm:spPr/>
      <dgm:t>
        <a:bodyPr/>
        <a:lstStyle/>
        <a:p>
          <a:endParaRPr lang="fr-FR"/>
        </a:p>
      </dgm:t>
    </dgm:pt>
    <dgm:pt modelId="{672C673D-4E2A-41BC-B0BF-B10AB94FD6D3}">
      <dgm:prSet phldrT="[Texte]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r>
            <a:rPr lang="fr-FR"/>
            <a:t>Médecin traitant</a:t>
          </a:r>
        </a:p>
      </dgm:t>
    </dgm:pt>
    <dgm:pt modelId="{BA21EFE4-61D1-40A1-99DA-BE533ECCF9AD}" type="parTrans" cxnId="{DF746B17-5EA5-4E3E-AABB-58F5CE3A71B4}">
      <dgm:prSet/>
      <dgm:spPr/>
      <dgm:t>
        <a:bodyPr/>
        <a:lstStyle/>
        <a:p>
          <a:endParaRPr lang="fr-FR"/>
        </a:p>
      </dgm:t>
    </dgm:pt>
    <dgm:pt modelId="{EDD228DC-245C-4BAE-9012-5979EBE48670}" type="sibTrans" cxnId="{DF746B17-5EA5-4E3E-AABB-58F5CE3A71B4}">
      <dgm:prSet/>
      <dgm:spPr/>
      <dgm:t>
        <a:bodyPr/>
        <a:lstStyle/>
        <a:p>
          <a:endParaRPr lang="fr-FR"/>
        </a:p>
      </dgm:t>
    </dgm:pt>
    <dgm:pt modelId="{57621580-7007-46AA-86F7-8941E5743C7B}" type="pres">
      <dgm:prSet presAssocID="{0E2C17EA-2FCB-41A9-9386-9090D495A0C5}" presName="composite" presStyleCnt="0">
        <dgm:presLayoutVars>
          <dgm:chMax val="1"/>
          <dgm:dir/>
          <dgm:resizeHandles val="exact"/>
        </dgm:presLayoutVars>
      </dgm:prSet>
      <dgm:spPr/>
    </dgm:pt>
    <dgm:pt modelId="{B53795C0-AAE0-4ABD-8033-80369F4C0A57}" type="pres">
      <dgm:prSet presAssocID="{0E2C17EA-2FCB-41A9-9386-9090D495A0C5}" presName="radial" presStyleCnt="0">
        <dgm:presLayoutVars>
          <dgm:animLvl val="ctr"/>
        </dgm:presLayoutVars>
      </dgm:prSet>
      <dgm:spPr/>
    </dgm:pt>
    <dgm:pt modelId="{4B8A615E-DB1A-42B9-BC1E-3FA92D322DA7}" type="pres">
      <dgm:prSet presAssocID="{A10E6601-9C75-42C2-B5B1-411D39C2012F}" presName="centerShape" presStyleLbl="vennNode1" presStyleIdx="0" presStyleCnt="5"/>
      <dgm:spPr/>
    </dgm:pt>
    <dgm:pt modelId="{6877DE3C-EFB3-430D-9D0B-58A359EC4528}" type="pres">
      <dgm:prSet presAssocID="{7043CA70-80F7-45B1-9DA6-A9DE0A20B729}" presName="node" presStyleLbl="vennNode1" presStyleIdx="1" presStyleCnt="5">
        <dgm:presLayoutVars>
          <dgm:bulletEnabled val="1"/>
        </dgm:presLayoutVars>
      </dgm:prSet>
      <dgm:spPr/>
    </dgm:pt>
    <dgm:pt modelId="{3D3AE756-C477-4AB1-9FB8-578E6704576C}" type="pres">
      <dgm:prSet presAssocID="{3B0895B3-03B3-4EF9-8559-A7DF0D20952F}" presName="node" presStyleLbl="vennNode1" presStyleIdx="2" presStyleCnt="5">
        <dgm:presLayoutVars>
          <dgm:bulletEnabled val="1"/>
        </dgm:presLayoutVars>
      </dgm:prSet>
      <dgm:spPr/>
    </dgm:pt>
    <dgm:pt modelId="{E0E9F314-7198-4EDB-B0CA-4BB8CFFCA954}" type="pres">
      <dgm:prSet presAssocID="{6278D634-131E-495A-AD4C-7AFDED8DB9C1}" presName="node" presStyleLbl="vennNode1" presStyleIdx="3" presStyleCnt="5">
        <dgm:presLayoutVars>
          <dgm:bulletEnabled val="1"/>
        </dgm:presLayoutVars>
      </dgm:prSet>
      <dgm:spPr/>
    </dgm:pt>
    <dgm:pt modelId="{5F171A1E-47F4-48D2-839F-B7BF253395D3}" type="pres">
      <dgm:prSet presAssocID="{672C673D-4E2A-41BC-B0BF-B10AB94FD6D3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36FDD911-7675-45A7-9350-038EA1D44863}" srcId="{A10E6601-9C75-42C2-B5B1-411D39C2012F}" destId="{3B0895B3-03B3-4EF9-8559-A7DF0D20952F}" srcOrd="1" destOrd="0" parTransId="{A51A351D-FA41-4E9E-8210-B2A8C3CCED9F}" sibTransId="{45786379-66C4-465C-87AD-B435C6875504}"/>
    <dgm:cxn modelId="{DF746B17-5EA5-4E3E-AABB-58F5CE3A71B4}" srcId="{A10E6601-9C75-42C2-B5B1-411D39C2012F}" destId="{672C673D-4E2A-41BC-B0BF-B10AB94FD6D3}" srcOrd="3" destOrd="0" parTransId="{BA21EFE4-61D1-40A1-99DA-BE533ECCF9AD}" sibTransId="{EDD228DC-245C-4BAE-9012-5979EBE48670}"/>
    <dgm:cxn modelId="{AAA4F11E-B3B7-43AE-8F2E-B67AC7328D16}" srcId="{A10E6601-9C75-42C2-B5B1-411D39C2012F}" destId="{6278D634-131E-495A-AD4C-7AFDED8DB9C1}" srcOrd="2" destOrd="0" parTransId="{B47B8463-BB1D-4F6A-B0DE-50E28063BC2F}" sibTransId="{304925BF-31F5-4D19-B4BB-D57EC6FF98D9}"/>
    <dgm:cxn modelId="{35760969-ED98-48A6-8601-6C70861D504F}" type="presOf" srcId="{672C673D-4E2A-41BC-B0BF-B10AB94FD6D3}" destId="{5F171A1E-47F4-48D2-839F-B7BF253395D3}" srcOrd="0" destOrd="0" presId="urn:microsoft.com/office/officeart/2005/8/layout/radial3"/>
    <dgm:cxn modelId="{50383272-9500-4875-9CF3-64DFE7E58F07}" type="presOf" srcId="{0E2C17EA-2FCB-41A9-9386-9090D495A0C5}" destId="{57621580-7007-46AA-86F7-8941E5743C7B}" srcOrd="0" destOrd="0" presId="urn:microsoft.com/office/officeart/2005/8/layout/radial3"/>
    <dgm:cxn modelId="{7827D88D-4D43-45DA-91DF-CF1E5058629C}" type="presOf" srcId="{A10E6601-9C75-42C2-B5B1-411D39C2012F}" destId="{4B8A615E-DB1A-42B9-BC1E-3FA92D322DA7}" srcOrd="0" destOrd="0" presId="urn:microsoft.com/office/officeart/2005/8/layout/radial3"/>
    <dgm:cxn modelId="{D090A98E-0316-4218-B795-CB4B7B9CC4E8}" type="presOf" srcId="{3B0895B3-03B3-4EF9-8559-A7DF0D20952F}" destId="{3D3AE756-C477-4AB1-9FB8-578E6704576C}" srcOrd="0" destOrd="0" presId="urn:microsoft.com/office/officeart/2005/8/layout/radial3"/>
    <dgm:cxn modelId="{080357A0-4C23-438D-9CFF-AA0CAAF742C1}" type="presOf" srcId="{7043CA70-80F7-45B1-9DA6-A9DE0A20B729}" destId="{6877DE3C-EFB3-430D-9D0B-58A359EC4528}" srcOrd="0" destOrd="0" presId="urn:microsoft.com/office/officeart/2005/8/layout/radial3"/>
    <dgm:cxn modelId="{64C485B0-A2E9-45B2-AEEF-6C7A1363F402}" srcId="{0E2C17EA-2FCB-41A9-9386-9090D495A0C5}" destId="{A10E6601-9C75-42C2-B5B1-411D39C2012F}" srcOrd="0" destOrd="0" parTransId="{E06B5D82-BE34-4FCC-B4BE-0D8A6D3E9B14}" sibTransId="{38BEF1CC-8342-426F-89E9-9F2C29B6458F}"/>
    <dgm:cxn modelId="{B02A73B5-E41C-419C-8F56-83A8B3D0E58A}" srcId="{A10E6601-9C75-42C2-B5B1-411D39C2012F}" destId="{7043CA70-80F7-45B1-9DA6-A9DE0A20B729}" srcOrd="0" destOrd="0" parTransId="{474D7218-C35D-48B9-A829-3BA82D2697CA}" sibTransId="{998687EB-6EE3-4C4C-B5BC-A849859009CB}"/>
    <dgm:cxn modelId="{499DF6E2-EBE9-425E-88BE-D5FE3B321698}" type="presOf" srcId="{6278D634-131E-495A-AD4C-7AFDED8DB9C1}" destId="{E0E9F314-7198-4EDB-B0CA-4BB8CFFCA954}" srcOrd="0" destOrd="0" presId="urn:microsoft.com/office/officeart/2005/8/layout/radial3"/>
    <dgm:cxn modelId="{DDE0B806-E935-45CF-84CF-5ACF6A4F5D5F}" type="presParOf" srcId="{57621580-7007-46AA-86F7-8941E5743C7B}" destId="{B53795C0-AAE0-4ABD-8033-80369F4C0A57}" srcOrd="0" destOrd="0" presId="urn:microsoft.com/office/officeart/2005/8/layout/radial3"/>
    <dgm:cxn modelId="{A6BFD067-A010-4F83-A37A-C38166327CC2}" type="presParOf" srcId="{B53795C0-AAE0-4ABD-8033-80369F4C0A57}" destId="{4B8A615E-DB1A-42B9-BC1E-3FA92D322DA7}" srcOrd="0" destOrd="0" presId="urn:microsoft.com/office/officeart/2005/8/layout/radial3"/>
    <dgm:cxn modelId="{B99E7D84-9693-405B-A84B-BE4503743017}" type="presParOf" srcId="{B53795C0-AAE0-4ABD-8033-80369F4C0A57}" destId="{6877DE3C-EFB3-430D-9D0B-58A359EC4528}" srcOrd="1" destOrd="0" presId="urn:microsoft.com/office/officeart/2005/8/layout/radial3"/>
    <dgm:cxn modelId="{493049C1-FD66-4F1E-AC75-639129515BAF}" type="presParOf" srcId="{B53795C0-AAE0-4ABD-8033-80369F4C0A57}" destId="{3D3AE756-C477-4AB1-9FB8-578E6704576C}" srcOrd="2" destOrd="0" presId="urn:microsoft.com/office/officeart/2005/8/layout/radial3"/>
    <dgm:cxn modelId="{A07DE724-BF46-4FF5-8025-A5A3956CAAD1}" type="presParOf" srcId="{B53795C0-AAE0-4ABD-8033-80369F4C0A57}" destId="{E0E9F314-7198-4EDB-B0CA-4BB8CFFCA954}" srcOrd="3" destOrd="0" presId="urn:microsoft.com/office/officeart/2005/8/layout/radial3"/>
    <dgm:cxn modelId="{7C888438-6050-46B1-A24F-3818056060DB}" type="presParOf" srcId="{B53795C0-AAE0-4ABD-8033-80369F4C0A57}" destId="{5F171A1E-47F4-48D2-839F-B7BF253395D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D4612-5773-4640-89C4-B3F05F41CEAB}" type="doc">
      <dgm:prSet loTypeId="urn:microsoft.com/office/officeart/2005/8/layout/hierarchy2" loCatId="hierarchy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fr-FR"/>
        </a:p>
      </dgm:t>
    </dgm:pt>
    <dgm:pt modelId="{E31EB6B9-7787-40B0-8B49-6C2417454B0A}">
      <dgm:prSet phldrT="[Texte]" custT="1"/>
      <dgm:spPr/>
      <dgm:t>
        <a:bodyPr/>
        <a:lstStyle/>
        <a:p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ACCOMPAGNEMENT</a:t>
          </a:r>
          <a:endParaRPr kumimoji="0" lang="fr-FR" sz="1400" b="0" i="0" u="none" strike="noStrike" kern="1200" cap="none" spc="0" normalizeH="0" baseline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C36F6D5B-8A37-4D69-BAF7-1124BF76E1BC}" type="parTrans" cxnId="{662600E7-D1C5-437F-886B-F8FD84947747}">
      <dgm:prSet/>
      <dgm:spPr/>
      <dgm:t>
        <a:bodyPr/>
        <a:lstStyle/>
        <a:p>
          <a:endParaRPr lang="fr-FR"/>
        </a:p>
      </dgm:t>
    </dgm:pt>
    <dgm:pt modelId="{EB9D1E52-D778-40BF-ACE7-EA8EF01564C1}" type="sibTrans" cxnId="{662600E7-D1C5-437F-886B-F8FD84947747}">
      <dgm:prSet/>
      <dgm:spPr/>
      <dgm:t>
        <a:bodyPr/>
        <a:lstStyle/>
        <a:p>
          <a:endParaRPr lang="fr-FR"/>
        </a:p>
      </dgm:t>
    </dgm:pt>
    <dgm:pt modelId="{22D7448E-A532-44E0-A4FF-6FAE6DB3A247}">
      <dgm:prSet phldrT="[Texte]" custT="1"/>
      <dgm:spPr/>
      <dgm:t>
        <a:bodyPr/>
        <a:lstStyle/>
        <a:p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Réglementation</a:t>
          </a:r>
          <a:r>
            <a:rPr lang="fr-FR" sz="1400" b="1" kern="1200"/>
            <a:t> </a:t>
          </a:r>
          <a:endParaRPr lang="fr-FR" sz="1400" b="1" kern="1200" dirty="0"/>
        </a:p>
      </dgm:t>
    </dgm:pt>
    <dgm:pt modelId="{A4562FC5-A864-4CB5-8D85-C21CC224CD8F}" type="parTrans" cxnId="{55ACCDF2-C66B-46B8-B73A-FB45F24AE6DF}">
      <dgm:prSet/>
      <dgm:spPr/>
      <dgm:t>
        <a:bodyPr/>
        <a:lstStyle/>
        <a:p>
          <a:endParaRPr lang="fr-FR"/>
        </a:p>
      </dgm:t>
    </dgm:pt>
    <dgm:pt modelId="{B3795434-D951-46B2-AD3F-EDA7310D4D4F}" type="sibTrans" cxnId="{55ACCDF2-C66B-46B8-B73A-FB45F24AE6DF}">
      <dgm:prSet/>
      <dgm:spPr/>
      <dgm:t>
        <a:bodyPr/>
        <a:lstStyle/>
        <a:p>
          <a:endParaRPr lang="fr-FR"/>
        </a:p>
      </dgm:t>
    </dgm:pt>
    <dgm:pt modelId="{4C2275B3-2EEA-44A6-BC9D-4F89C0B0104C}">
      <dgm:prSet phldrT="[Texte]" custT="1"/>
      <dgm:spPr/>
      <dgm:t>
        <a:bodyPr/>
        <a:lstStyle/>
        <a:p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Démarche envers les acteurs extérieurs</a:t>
          </a:r>
          <a:endParaRPr kumimoji="0" lang="fr-FR" sz="1400" b="0" i="0" u="none" strike="noStrike" kern="1200" cap="none" spc="0" normalizeH="0" baseline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72BE97A6-3CDA-41C2-8A2B-80A2B54CCF14}" type="parTrans" cxnId="{A2EC4AFD-746A-407D-9735-2600439677CB}">
      <dgm:prSet/>
      <dgm:spPr/>
      <dgm:t>
        <a:bodyPr/>
        <a:lstStyle/>
        <a:p>
          <a:endParaRPr lang="fr-FR"/>
        </a:p>
      </dgm:t>
    </dgm:pt>
    <dgm:pt modelId="{577090A2-B3C2-4AEB-9B6A-68DBD1F4D344}" type="sibTrans" cxnId="{A2EC4AFD-746A-407D-9735-2600439677CB}">
      <dgm:prSet/>
      <dgm:spPr/>
      <dgm:t>
        <a:bodyPr/>
        <a:lstStyle/>
        <a:p>
          <a:endParaRPr lang="fr-FR"/>
        </a:p>
      </dgm:t>
    </dgm:pt>
    <dgm:pt modelId="{E09545B3-8362-4820-B94F-71CB5524FFE9}">
      <dgm:prSet phldrT="[Texte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Interrogations/solutions de poursuite de leur activité </a:t>
          </a:r>
          <a:endParaRPr kumimoji="0" lang="fr-FR" sz="1400" b="0" i="0" u="none" strike="noStrike" kern="1200" cap="none" spc="0" normalizeH="0" baseline="0" dirty="0">
            <a:ln/>
            <a:effectLst/>
            <a:uLnTx/>
            <a:uFillTx/>
            <a:latin typeface="Calibri"/>
            <a:ea typeface="+mn-ea"/>
            <a:cs typeface="+mn-cs"/>
          </a:endParaRPr>
        </a:p>
      </dgm:t>
    </dgm:pt>
    <dgm:pt modelId="{E3248595-4982-411D-A6EF-70D13E0E2D53}" type="parTrans" cxnId="{D6A88B36-D96A-42D9-8B6E-5FADF1F1A3B1}">
      <dgm:prSet/>
      <dgm:spPr/>
      <dgm:t>
        <a:bodyPr/>
        <a:lstStyle/>
        <a:p>
          <a:endParaRPr lang="fr-FR"/>
        </a:p>
      </dgm:t>
    </dgm:pt>
    <dgm:pt modelId="{9F8541B2-CF7E-42A1-882D-6C209D072437}" type="sibTrans" cxnId="{D6A88B36-D96A-42D9-8B6E-5FADF1F1A3B1}">
      <dgm:prSet/>
      <dgm:spPr/>
      <dgm:t>
        <a:bodyPr/>
        <a:lstStyle/>
        <a:p>
          <a:endParaRPr lang="fr-FR"/>
        </a:p>
      </dgm:t>
    </dgm:pt>
    <dgm:pt modelId="{6A8CF161-D280-40D3-82EA-9A3BDFD6739E}" type="pres">
      <dgm:prSet presAssocID="{5B1D4612-5773-4640-89C4-B3F05F41CEA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462E70B-DCE9-461A-ABDA-1B8BFCE373B8}" type="pres">
      <dgm:prSet presAssocID="{E31EB6B9-7787-40B0-8B49-6C2417454B0A}" presName="root1" presStyleCnt="0"/>
      <dgm:spPr/>
    </dgm:pt>
    <dgm:pt modelId="{7C066BE3-7154-4F15-AD0C-D0FD02DAF879}" type="pres">
      <dgm:prSet presAssocID="{E31EB6B9-7787-40B0-8B49-6C2417454B0A}" presName="LevelOneTextNode" presStyleLbl="node0" presStyleIdx="0" presStyleCnt="1" custScaleX="129705" custScaleY="130547" custLinFactNeighborX="-99" custLinFactNeighborY="8937">
        <dgm:presLayoutVars>
          <dgm:chPref val="3"/>
        </dgm:presLayoutVars>
      </dgm:prSet>
      <dgm:spPr/>
    </dgm:pt>
    <dgm:pt modelId="{7AE7BBC9-4C34-464E-BBF8-3752CC081F37}" type="pres">
      <dgm:prSet presAssocID="{E31EB6B9-7787-40B0-8B49-6C2417454B0A}" presName="level2hierChild" presStyleCnt="0"/>
      <dgm:spPr/>
    </dgm:pt>
    <dgm:pt modelId="{A846E340-4B40-42A3-9471-E25CDE0CD0C6}" type="pres">
      <dgm:prSet presAssocID="{A4562FC5-A864-4CB5-8D85-C21CC224CD8F}" presName="conn2-1" presStyleLbl="parChTrans1D2" presStyleIdx="0" presStyleCnt="3"/>
      <dgm:spPr/>
    </dgm:pt>
    <dgm:pt modelId="{8F446E00-7754-4240-BBDA-4D90D8EF4148}" type="pres">
      <dgm:prSet presAssocID="{A4562FC5-A864-4CB5-8D85-C21CC224CD8F}" presName="connTx" presStyleLbl="parChTrans1D2" presStyleIdx="0" presStyleCnt="3"/>
      <dgm:spPr/>
    </dgm:pt>
    <dgm:pt modelId="{FF96D52D-D90D-4A87-8510-2178C6086B3D}" type="pres">
      <dgm:prSet presAssocID="{22D7448E-A532-44E0-A4FF-6FAE6DB3A247}" presName="root2" presStyleCnt="0"/>
      <dgm:spPr/>
    </dgm:pt>
    <dgm:pt modelId="{402DF826-5545-4852-A765-500861088524}" type="pres">
      <dgm:prSet presAssocID="{22D7448E-A532-44E0-A4FF-6FAE6DB3A247}" presName="LevelTwoTextNode" presStyleLbl="node2" presStyleIdx="0" presStyleCnt="3" custScaleX="145841" custScaleY="41046" custLinFactNeighborX="-251" custLinFactNeighborY="-2137">
        <dgm:presLayoutVars>
          <dgm:chPref val="3"/>
        </dgm:presLayoutVars>
      </dgm:prSet>
      <dgm:spPr/>
    </dgm:pt>
    <dgm:pt modelId="{6739DC26-FF58-4C43-AFC5-F3850B0E1AB7}" type="pres">
      <dgm:prSet presAssocID="{22D7448E-A532-44E0-A4FF-6FAE6DB3A247}" presName="level3hierChild" presStyleCnt="0"/>
      <dgm:spPr/>
    </dgm:pt>
    <dgm:pt modelId="{5A46DAC7-9F26-4D93-A719-02A53BE18E45}" type="pres">
      <dgm:prSet presAssocID="{72BE97A6-3CDA-41C2-8A2B-80A2B54CCF14}" presName="conn2-1" presStyleLbl="parChTrans1D2" presStyleIdx="1" presStyleCnt="3"/>
      <dgm:spPr/>
    </dgm:pt>
    <dgm:pt modelId="{412A1C0E-EF30-4763-82B3-F8803949EFB5}" type="pres">
      <dgm:prSet presAssocID="{72BE97A6-3CDA-41C2-8A2B-80A2B54CCF14}" presName="connTx" presStyleLbl="parChTrans1D2" presStyleIdx="1" presStyleCnt="3"/>
      <dgm:spPr/>
    </dgm:pt>
    <dgm:pt modelId="{0F103DBA-CF11-49D5-8080-DFFFBD8EB20E}" type="pres">
      <dgm:prSet presAssocID="{4C2275B3-2EEA-44A6-BC9D-4F89C0B0104C}" presName="root2" presStyleCnt="0"/>
      <dgm:spPr/>
    </dgm:pt>
    <dgm:pt modelId="{BF03990E-E6E5-452D-8675-13F09F179C5B}" type="pres">
      <dgm:prSet presAssocID="{4C2275B3-2EEA-44A6-BC9D-4F89C0B0104C}" presName="LevelTwoTextNode" presStyleLbl="node2" presStyleIdx="1" presStyleCnt="3" custScaleX="143727" custScaleY="35388" custLinFactNeighborX="1163" custLinFactNeighborY="8580">
        <dgm:presLayoutVars>
          <dgm:chPref val="3"/>
        </dgm:presLayoutVars>
      </dgm:prSet>
      <dgm:spPr/>
    </dgm:pt>
    <dgm:pt modelId="{8C093237-6FD3-48A2-A8C3-A71C170E5B06}" type="pres">
      <dgm:prSet presAssocID="{4C2275B3-2EEA-44A6-BC9D-4F89C0B0104C}" presName="level3hierChild" presStyleCnt="0"/>
      <dgm:spPr/>
    </dgm:pt>
    <dgm:pt modelId="{7D3DA3E6-8FB4-415B-9E9A-D1591181F34B}" type="pres">
      <dgm:prSet presAssocID="{E3248595-4982-411D-A6EF-70D13E0E2D53}" presName="conn2-1" presStyleLbl="parChTrans1D2" presStyleIdx="2" presStyleCnt="3"/>
      <dgm:spPr/>
    </dgm:pt>
    <dgm:pt modelId="{8B8CDD0E-DDDD-4E85-8B47-96D189B548B8}" type="pres">
      <dgm:prSet presAssocID="{E3248595-4982-411D-A6EF-70D13E0E2D53}" presName="connTx" presStyleLbl="parChTrans1D2" presStyleIdx="2" presStyleCnt="3"/>
      <dgm:spPr/>
    </dgm:pt>
    <dgm:pt modelId="{0E8048FA-351D-4572-A505-9961273A66D7}" type="pres">
      <dgm:prSet presAssocID="{E09545B3-8362-4820-B94F-71CB5524FFE9}" presName="root2" presStyleCnt="0"/>
      <dgm:spPr/>
    </dgm:pt>
    <dgm:pt modelId="{FF774464-D5DC-4AD8-BA2A-6AA339680376}" type="pres">
      <dgm:prSet presAssocID="{E09545B3-8362-4820-B94F-71CB5524FFE9}" presName="LevelTwoTextNode" presStyleLbl="node2" presStyleIdx="2" presStyleCnt="3" custScaleX="143164" custScaleY="38304" custLinFactNeighborX="2381" custLinFactNeighborY="19344">
        <dgm:presLayoutVars>
          <dgm:chPref val="3"/>
        </dgm:presLayoutVars>
      </dgm:prSet>
      <dgm:spPr/>
    </dgm:pt>
    <dgm:pt modelId="{BA33FF70-7431-4025-8F5C-31BBE9BDE573}" type="pres">
      <dgm:prSet presAssocID="{E09545B3-8362-4820-B94F-71CB5524FFE9}" presName="level3hierChild" presStyleCnt="0"/>
      <dgm:spPr/>
    </dgm:pt>
  </dgm:ptLst>
  <dgm:cxnLst>
    <dgm:cxn modelId="{509B031B-831A-407A-AE4D-2CCF82A549AE}" type="presOf" srcId="{72BE97A6-3CDA-41C2-8A2B-80A2B54CCF14}" destId="{5A46DAC7-9F26-4D93-A719-02A53BE18E45}" srcOrd="0" destOrd="0" presId="urn:microsoft.com/office/officeart/2005/8/layout/hierarchy2"/>
    <dgm:cxn modelId="{9B86732C-C855-4700-B8BF-C9ECBCF92ADD}" type="presOf" srcId="{5B1D4612-5773-4640-89C4-B3F05F41CEAB}" destId="{6A8CF161-D280-40D3-82EA-9A3BDFD6739E}" srcOrd="0" destOrd="0" presId="urn:microsoft.com/office/officeart/2005/8/layout/hierarchy2"/>
    <dgm:cxn modelId="{D6A88B36-D96A-42D9-8B6E-5FADF1F1A3B1}" srcId="{E31EB6B9-7787-40B0-8B49-6C2417454B0A}" destId="{E09545B3-8362-4820-B94F-71CB5524FFE9}" srcOrd="2" destOrd="0" parTransId="{E3248595-4982-411D-A6EF-70D13E0E2D53}" sibTransId="{9F8541B2-CF7E-42A1-882D-6C209D072437}"/>
    <dgm:cxn modelId="{6EEC3840-B768-4565-8ACB-B148B55ED30A}" type="presOf" srcId="{22D7448E-A532-44E0-A4FF-6FAE6DB3A247}" destId="{402DF826-5545-4852-A765-500861088524}" srcOrd="0" destOrd="0" presId="urn:microsoft.com/office/officeart/2005/8/layout/hierarchy2"/>
    <dgm:cxn modelId="{3A214C5D-FEF6-44B6-87B2-D08E36B59F23}" type="presOf" srcId="{A4562FC5-A864-4CB5-8D85-C21CC224CD8F}" destId="{8F446E00-7754-4240-BBDA-4D90D8EF4148}" srcOrd="1" destOrd="0" presId="urn:microsoft.com/office/officeart/2005/8/layout/hierarchy2"/>
    <dgm:cxn modelId="{B3CEE048-B0A6-4206-8E96-9AB68FC47EE8}" type="presOf" srcId="{4C2275B3-2EEA-44A6-BC9D-4F89C0B0104C}" destId="{BF03990E-E6E5-452D-8675-13F09F179C5B}" srcOrd="0" destOrd="0" presId="urn:microsoft.com/office/officeart/2005/8/layout/hierarchy2"/>
    <dgm:cxn modelId="{A8E2D65A-4888-4956-BF03-9ED06FEE9EC3}" type="presOf" srcId="{E3248595-4982-411D-A6EF-70D13E0E2D53}" destId="{7D3DA3E6-8FB4-415B-9E9A-D1591181F34B}" srcOrd="0" destOrd="0" presId="urn:microsoft.com/office/officeart/2005/8/layout/hierarchy2"/>
    <dgm:cxn modelId="{6D475884-FB7B-414D-A827-7DDC2E22D92E}" type="presOf" srcId="{A4562FC5-A864-4CB5-8D85-C21CC224CD8F}" destId="{A846E340-4B40-42A3-9471-E25CDE0CD0C6}" srcOrd="0" destOrd="0" presId="urn:microsoft.com/office/officeart/2005/8/layout/hierarchy2"/>
    <dgm:cxn modelId="{D04E10A6-03CF-476C-A6F4-1D5F7AA17FE0}" type="presOf" srcId="{E3248595-4982-411D-A6EF-70D13E0E2D53}" destId="{8B8CDD0E-DDDD-4E85-8B47-96D189B548B8}" srcOrd="1" destOrd="0" presId="urn:microsoft.com/office/officeart/2005/8/layout/hierarchy2"/>
    <dgm:cxn modelId="{65E729BC-4E3D-47FC-9884-22B64562ADD6}" type="presOf" srcId="{72BE97A6-3CDA-41C2-8A2B-80A2B54CCF14}" destId="{412A1C0E-EF30-4763-82B3-F8803949EFB5}" srcOrd="1" destOrd="0" presId="urn:microsoft.com/office/officeart/2005/8/layout/hierarchy2"/>
    <dgm:cxn modelId="{65B3A1D4-121C-4729-B614-4C2AB7471F93}" type="presOf" srcId="{E31EB6B9-7787-40B0-8B49-6C2417454B0A}" destId="{7C066BE3-7154-4F15-AD0C-D0FD02DAF879}" srcOrd="0" destOrd="0" presId="urn:microsoft.com/office/officeart/2005/8/layout/hierarchy2"/>
    <dgm:cxn modelId="{12F2D3E6-04ED-47EE-AF4E-E165D9A15553}" type="presOf" srcId="{E09545B3-8362-4820-B94F-71CB5524FFE9}" destId="{FF774464-D5DC-4AD8-BA2A-6AA339680376}" srcOrd="0" destOrd="0" presId="urn:microsoft.com/office/officeart/2005/8/layout/hierarchy2"/>
    <dgm:cxn modelId="{662600E7-D1C5-437F-886B-F8FD84947747}" srcId="{5B1D4612-5773-4640-89C4-B3F05F41CEAB}" destId="{E31EB6B9-7787-40B0-8B49-6C2417454B0A}" srcOrd="0" destOrd="0" parTransId="{C36F6D5B-8A37-4D69-BAF7-1124BF76E1BC}" sibTransId="{EB9D1E52-D778-40BF-ACE7-EA8EF01564C1}"/>
    <dgm:cxn modelId="{55ACCDF2-C66B-46B8-B73A-FB45F24AE6DF}" srcId="{E31EB6B9-7787-40B0-8B49-6C2417454B0A}" destId="{22D7448E-A532-44E0-A4FF-6FAE6DB3A247}" srcOrd="0" destOrd="0" parTransId="{A4562FC5-A864-4CB5-8D85-C21CC224CD8F}" sibTransId="{B3795434-D951-46B2-AD3F-EDA7310D4D4F}"/>
    <dgm:cxn modelId="{A2EC4AFD-746A-407D-9735-2600439677CB}" srcId="{E31EB6B9-7787-40B0-8B49-6C2417454B0A}" destId="{4C2275B3-2EEA-44A6-BC9D-4F89C0B0104C}" srcOrd="1" destOrd="0" parTransId="{72BE97A6-3CDA-41C2-8A2B-80A2B54CCF14}" sibTransId="{577090A2-B3C2-4AEB-9B6A-68DBD1F4D344}"/>
    <dgm:cxn modelId="{320AF484-AED4-4D53-AFCE-DE39D71AFF89}" type="presParOf" srcId="{6A8CF161-D280-40D3-82EA-9A3BDFD6739E}" destId="{8462E70B-DCE9-461A-ABDA-1B8BFCE373B8}" srcOrd="0" destOrd="0" presId="urn:microsoft.com/office/officeart/2005/8/layout/hierarchy2"/>
    <dgm:cxn modelId="{D733759E-BCE9-4E38-8B2A-DD82EFD96AE6}" type="presParOf" srcId="{8462E70B-DCE9-461A-ABDA-1B8BFCE373B8}" destId="{7C066BE3-7154-4F15-AD0C-D0FD02DAF879}" srcOrd="0" destOrd="0" presId="urn:microsoft.com/office/officeart/2005/8/layout/hierarchy2"/>
    <dgm:cxn modelId="{FB27546C-F511-4ABD-A875-B90908921343}" type="presParOf" srcId="{8462E70B-DCE9-461A-ABDA-1B8BFCE373B8}" destId="{7AE7BBC9-4C34-464E-BBF8-3752CC081F37}" srcOrd="1" destOrd="0" presId="urn:microsoft.com/office/officeart/2005/8/layout/hierarchy2"/>
    <dgm:cxn modelId="{E94DEC36-ECAF-40E9-AB45-D65FF50C7B95}" type="presParOf" srcId="{7AE7BBC9-4C34-464E-BBF8-3752CC081F37}" destId="{A846E340-4B40-42A3-9471-E25CDE0CD0C6}" srcOrd="0" destOrd="0" presId="urn:microsoft.com/office/officeart/2005/8/layout/hierarchy2"/>
    <dgm:cxn modelId="{FDD2FEB4-4C76-4D62-832B-3CA94B4F7FE2}" type="presParOf" srcId="{A846E340-4B40-42A3-9471-E25CDE0CD0C6}" destId="{8F446E00-7754-4240-BBDA-4D90D8EF4148}" srcOrd="0" destOrd="0" presId="urn:microsoft.com/office/officeart/2005/8/layout/hierarchy2"/>
    <dgm:cxn modelId="{79B8B852-C58F-43AC-BB74-BE00C6187F0E}" type="presParOf" srcId="{7AE7BBC9-4C34-464E-BBF8-3752CC081F37}" destId="{FF96D52D-D90D-4A87-8510-2178C6086B3D}" srcOrd="1" destOrd="0" presId="urn:microsoft.com/office/officeart/2005/8/layout/hierarchy2"/>
    <dgm:cxn modelId="{F48CDDCE-07C2-440C-9D00-4B71D1DB5C6E}" type="presParOf" srcId="{FF96D52D-D90D-4A87-8510-2178C6086B3D}" destId="{402DF826-5545-4852-A765-500861088524}" srcOrd="0" destOrd="0" presId="urn:microsoft.com/office/officeart/2005/8/layout/hierarchy2"/>
    <dgm:cxn modelId="{F055047B-407E-43F5-9330-05B0D5A36E69}" type="presParOf" srcId="{FF96D52D-D90D-4A87-8510-2178C6086B3D}" destId="{6739DC26-FF58-4C43-AFC5-F3850B0E1AB7}" srcOrd="1" destOrd="0" presId="urn:microsoft.com/office/officeart/2005/8/layout/hierarchy2"/>
    <dgm:cxn modelId="{8627656B-F3D9-4276-892F-A8014EF40569}" type="presParOf" srcId="{7AE7BBC9-4C34-464E-BBF8-3752CC081F37}" destId="{5A46DAC7-9F26-4D93-A719-02A53BE18E45}" srcOrd="2" destOrd="0" presId="urn:microsoft.com/office/officeart/2005/8/layout/hierarchy2"/>
    <dgm:cxn modelId="{1BBCA54F-2408-4AA3-B8BD-E1579A3664D1}" type="presParOf" srcId="{5A46DAC7-9F26-4D93-A719-02A53BE18E45}" destId="{412A1C0E-EF30-4763-82B3-F8803949EFB5}" srcOrd="0" destOrd="0" presId="urn:microsoft.com/office/officeart/2005/8/layout/hierarchy2"/>
    <dgm:cxn modelId="{29181C32-D790-4F2A-8423-DB6D980040AB}" type="presParOf" srcId="{7AE7BBC9-4C34-464E-BBF8-3752CC081F37}" destId="{0F103DBA-CF11-49D5-8080-DFFFBD8EB20E}" srcOrd="3" destOrd="0" presId="urn:microsoft.com/office/officeart/2005/8/layout/hierarchy2"/>
    <dgm:cxn modelId="{FC8DB26E-437C-4164-BCB1-B2CAB1EC1D54}" type="presParOf" srcId="{0F103DBA-CF11-49D5-8080-DFFFBD8EB20E}" destId="{BF03990E-E6E5-452D-8675-13F09F179C5B}" srcOrd="0" destOrd="0" presId="urn:microsoft.com/office/officeart/2005/8/layout/hierarchy2"/>
    <dgm:cxn modelId="{9CF88293-BD5B-43A3-B669-E36E92BABE17}" type="presParOf" srcId="{0F103DBA-CF11-49D5-8080-DFFFBD8EB20E}" destId="{8C093237-6FD3-48A2-A8C3-A71C170E5B06}" srcOrd="1" destOrd="0" presId="urn:microsoft.com/office/officeart/2005/8/layout/hierarchy2"/>
    <dgm:cxn modelId="{2C72C338-5508-433B-8A0A-4B6F2AF89600}" type="presParOf" srcId="{7AE7BBC9-4C34-464E-BBF8-3752CC081F37}" destId="{7D3DA3E6-8FB4-415B-9E9A-D1591181F34B}" srcOrd="4" destOrd="0" presId="urn:microsoft.com/office/officeart/2005/8/layout/hierarchy2"/>
    <dgm:cxn modelId="{EE4DD828-F729-497C-BDEB-EFC21D6E5AC0}" type="presParOf" srcId="{7D3DA3E6-8FB4-415B-9E9A-D1591181F34B}" destId="{8B8CDD0E-DDDD-4E85-8B47-96D189B548B8}" srcOrd="0" destOrd="0" presId="urn:microsoft.com/office/officeart/2005/8/layout/hierarchy2"/>
    <dgm:cxn modelId="{91FAFFA2-128D-4942-B87B-2E5F0001F5D5}" type="presParOf" srcId="{7AE7BBC9-4C34-464E-BBF8-3752CC081F37}" destId="{0E8048FA-351D-4572-A505-9961273A66D7}" srcOrd="5" destOrd="0" presId="urn:microsoft.com/office/officeart/2005/8/layout/hierarchy2"/>
    <dgm:cxn modelId="{6E838542-F40C-418C-AD38-0FC217FE560B}" type="presParOf" srcId="{0E8048FA-351D-4572-A505-9961273A66D7}" destId="{FF774464-D5DC-4AD8-BA2A-6AA339680376}" srcOrd="0" destOrd="0" presId="urn:microsoft.com/office/officeart/2005/8/layout/hierarchy2"/>
    <dgm:cxn modelId="{0B288265-B101-49FF-A295-8E56654CEA6B}" type="presParOf" srcId="{0E8048FA-351D-4572-A505-9961273A66D7}" destId="{BA33FF70-7431-4025-8F5C-31BBE9BDE5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A615E-DB1A-42B9-BC1E-3FA92D322DA7}">
      <dsp:nvSpPr>
        <dsp:cNvPr id="0" name=""/>
        <dsp:cNvSpPr/>
      </dsp:nvSpPr>
      <dsp:spPr>
        <a:xfrm>
          <a:off x="2663574" y="1124285"/>
          <a:ext cx="2800851" cy="2800851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>
              <a:solidFill>
                <a:prstClr val="black"/>
              </a:solidFill>
              <a:latin typeface="Calibri"/>
              <a:ea typeface="+mn-ea"/>
              <a:cs typeface="+mn-cs"/>
            </a:rPr>
            <a:t>Salarié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Entreprise</a:t>
          </a:r>
        </a:p>
      </dsp:txBody>
      <dsp:txXfrm>
        <a:off x="3073749" y="1534460"/>
        <a:ext cx="1980501" cy="1980501"/>
      </dsp:txXfrm>
    </dsp:sp>
    <dsp:sp modelId="{6877DE3C-EFB3-430D-9D0B-58A359EC4528}">
      <dsp:nvSpPr>
        <dsp:cNvPr id="0" name=""/>
        <dsp:cNvSpPr/>
      </dsp:nvSpPr>
      <dsp:spPr>
        <a:xfrm>
          <a:off x="3363787" y="499"/>
          <a:ext cx="1400425" cy="1400425"/>
        </a:xfrm>
        <a:prstGeom prst="ellipse">
          <a:avLst/>
        </a:prstGeom>
        <a:solidFill>
          <a:schemeClr val="tx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Médecin du travail</a:t>
          </a:r>
        </a:p>
      </dsp:txBody>
      <dsp:txXfrm>
        <a:off x="3568874" y="205586"/>
        <a:ext cx="990251" cy="990251"/>
      </dsp:txXfrm>
    </dsp:sp>
    <dsp:sp modelId="{3D3AE756-C477-4AB1-9FB8-578E6704576C}">
      <dsp:nvSpPr>
        <dsp:cNvPr id="0" name=""/>
        <dsp:cNvSpPr/>
      </dsp:nvSpPr>
      <dsp:spPr>
        <a:xfrm>
          <a:off x="5187785" y="1824498"/>
          <a:ext cx="1400425" cy="1400425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Médecin conseil</a:t>
          </a:r>
        </a:p>
      </dsp:txBody>
      <dsp:txXfrm>
        <a:off x="5392872" y="2029585"/>
        <a:ext cx="990251" cy="990251"/>
      </dsp:txXfrm>
    </dsp:sp>
    <dsp:sp modelId="{E0E9F314-7198-4EDB-B0CA-4BB8CFFCA954}">
      <dsp:nvSpPr>
        <dsp:cNvPr id="0" name=""/>
        <dsp:cNvSpPr/>
      </dsp:nvSpPr>
      <dsp:spPr>
        <a:xfrm>
          <a:off x="3363787" y="3648497"/>
          <a:ext cx="1400425" cy="1400425"/>
        </a:xfrm>
        <a:prstGeom prst="ellipse">
          <a:avLst/>
        </a:prstGeom>
        <a:solidFill>
          <a:schemeClr val="accent5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Acteurs du maintien</a:t>
          </a:r>
        </a:p>
      </dsp:txBody>
      <dsp:txXfrm>
        <a:off x="3568874" y="3853584"/>
        <a:ext cx="990251" cy="990251"/>
      </dsp:txXfrm>
    </dsp:sp>
    <dsp:sp modelId="{5F171A1E-47F4-48D2-839F-B7BF253395D3}">
      <dsp:nvSpPr>
        <dsp:cNvPr id="0" name=""/>
        <dsp:cNvSpPr/>
      </dsp:nvSpPr>
      <dsp:spPr>
        <a:xfrm>
          <a:off x="1539788" y="1824498"/>
          <a:ext cx="1400425" cy="1400425"/>
        </a:xfrm>
        <a:prstGeom prst="ellipse">
          <a:avLst/>
        </a:prstGeom>
        <a:solidFill>
          <a:schemeClr val="bg2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Médecin traitant</a:t>
          </a:r>
        </a:p>
      </dsp:txBody>
      <dsp:txXfrm>
        <a:off x="1744875" y="2029585"/>
        <a:ext cx="990251" cy="990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66BE3-7154-4F15-AD0C-D0FD02DAF879}">
      <dsp:nvSpPr>
        <dsp:cNvPr id="0" name=""/>
        <dsp:cNvSpPr/>
      </dsp:nvSpPr>
      <dsp:spPr>
        <a:xfrm>
          <a:off x="3703" y="561200"/>
          <a:ext cx="3425017" cy="1723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ACCOMPAGNEMENT</a:t>
          </a:r>
          <a:endParaRPr kumimoji="0" lang="fr-FR" sz="1400" b="0" i="0" u="none" strike="noStrike" kern="1200" cap="none" spc="0" normalizeH="0" baseline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54186" y="611683"/>
        <a:ext cx="3324051" cy="1622659"/>
      </dsp:txXfrm>
    </dsp:sp>
    <dsp:sp modelId="{A846E340-4B40-42A3-9471-E25CDE0CD0C6}">
      <dsp:nvSpPr>
        <dsp:cNvPr id="0" name=""/>
        <dsp:cNvSpPr/>
      </dsp:nvSpPr>
      <dsp:spPr>
        <a:xfrm rot="19302534">
          <a:off x="3284517" y="962116"/>
          <a:ext cx="1340643" cy="91054"/>
        </a:xfrm>
        <a:custGeom>
          <a:avLst/>
          <a:gdLst/>
          <a:ahLst/>
          <a:cxnLst/>
          <a:rect l="0" t="0" r="0" b="0"/>
          <a:pathLst>
            <a:path>
              <a:moveTo>
                <a:pt x="0" y="45527"/>
              </a:moveTo>
              <a:lnTo>
                <a:pt x="1340643" y="455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921322" y="974127"/>
        <a:ext cx="67032" cy="67032"/>
      </dsp:txXfrm>
    </dsp:sp>
    <dsp:sp modelId="{402DF826-5545-4852-A765-500861088524}">
      <dsp:nvSpPr>
        <dsp:cNvPr id="0" name=""/>
        <dsp:cNvSpPr/>
      </dsp:nvSpPr>
      <dsp:spPr>
        <a:xfrm>
          <a:off x="4480956" y="321306"/>
          <a:ext cx="3851108" cy="541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Réglementation</a:t>
          </a:r>
          <a:r>
            <a:rPr lang="fr-FR" sz="1400" b="1" kern="1200"/>
            <a:t> </a:t>
          </a:r>
          <a:endParaRPr lang="fr-FR" sz="1400" b="1" kern="1200" dirty="0"/>
        </a:p>
      </dsp:txBody>
      <dsp:txXfrm>
        <a:off x="4496829" y="337179"/>
        <a:ext cx="3819362" cy="510188"/>
      </dsp:txXfrm>
    </dsp:sp>
    <dsp:sp modelId="{5A46DAC7-9F26-4D93-A719-02A53BE18E45}">
      <dsp:nvSpPr>
        <dsp:cNvPr id="0" name=""/>
        <dsp:cNvSpPr/>
      </dsp:nvSpPr>
      <dsp:spPr>
        <a:xfrm rot="42239">
          <a:off x="3428680" y="1384180"/>
          <a:ext cx="1089655" cy="91054"/>
        </a:xfrm>
        <a:custGeom>
          <a:avLst/>
          <a:gdLst/>
          <a:ahLst/>
          <a:cxnLst/>
          <a:rect l="0" t="0" r="0" b="0"/>
          <a:pathLst>
            <a:path>
              <a:moveTo>
                <a:pt x="0" y="45527"/>
              </a:moveTo>
              <a:lnTo>
                <a:pt x="1089655" y="455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946266" y="1402466"/>
        <a:ext cx="54482" cy="54482"/>
      </dsp:txXfrm>
    </dsp:sp>
    <dsp:sp modelId="{BF03990E-E6E5-452D-8675-13F09F179C5B}">
      <dsp:nvSpPr>
        <dsp:cNvPr id="0" name=""/>
        <dsp:cNvSpPr/>
      </dsp:nvSpPr>
      <dsp:spPr>
        <a:xfrm>
          <a:off x="4518294" y="1202785"/>
          <a:ext cx="3795285" cy="467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Démarche envers les acteurs extérieurs</a:t>
          </a:r>
          <a:endParaRPr kumimoji="0" lang="fr-FR" sz="1400" b="0" i="0" u="none" strike="noStrike" kern="1200" cap="none" spc="0" normalizeH="0" baseline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4531979" y="1216470"/>
        <a:ext cx="3767915" cy="439861"/>
      </dsp:txXfrm>
    </dsp:sp>
    <dsp:sp modelId="{7D3DA3E6-8FB4-415B-9E9A-D1591181F34B}">
      <dsp:nvSpPr>
        <dsp:cNvPr id="0" name=""/>
        <dsp:cNvSpPr/>
      </dsp:nvSpPr>
      <dsp:spPr>
        <a:xfrm rot="2209706">
          <a:off x="3288884" y="1797503"/>
          <a:ext cx="1401409" cy="91054"/>
        </a:xfrm>
        <a:custGeom>
          <a:avLst/>
          <a:gdLst/>
          <a:ahLst/>
          <a:cxnLst/>
          <a:rect l="0" t="0" r="0" b="0"/>
          <a:pathLst>
            <a:path>
              <a:moveTo>
                <a:pt x="0" y="45527"/>
              </a:moveTo>
              <a:lnTo>
                <a:pt x="1401409" y="4552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954554" y="1807995"/>
        <a:ext cx="70070" cy="70070"/>
      </dsp:txXfrm>
    </dsp:sp>
    <dsp:sp modelId="{FF774464-D5DC-4AD8-BA2A-6AA339680376}">
      <dsp:nvSpPr>
        <dsp:cNvPr id="0" name=""/>
        <dsp:cNvSpPr/>
      </dsp:nvSpPr>
      <dsp:spPr>
        <a:xfrm>
          <a:off x="4550457" y="2010182"/>
          <a:ext cx="3780419" cy="50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400" b="0" i="0" u="none" strike="noStrike" kern="1200" cap="none" spc="0" normalizeH="0" baseline="0">
              <a:ln/>
              <a:effectLst/>
              <a:uLnTx/>
              <a:uFillTx/>
              <a:latin typeface="Calibri"/>
              <a:ea typeface="+mn-ea"/>
              <a:cs typeface="+mn-cs"/>
            </a:rPr>
            <a:t>Interrogations/solutions de poursuite de leur activité </a:t>
          </a:r>
          <a:endParaRPr kumimoji="0" lang="fr-FR" sz="1400" b="0" i="0" u="none" strike="noStrike" kern="1200" cap="none" spc="0" normalizeH="0" baseline="0" dirty="0">
            <a:ln/>
            <a:effectLst/>
            <a:uLnTx/>
            <a:uFillTx/>
            <a:latin typeface="Calibri"/>
            <a:ea typeface="+mn-ea"/>
            <a:cs typeface="+mn-cs"/>
          </a:endParaRPr>
        </a:p>
      </dsp:txBody>
      <dsp:txXfrm>
        <a:off x="4565269" y="2024994"/>
        <a:ext cx="3750795" cy="47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C1526-FEA3-452F-841C-3A973D1A8B2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362D3-41DC-49A5-8CED-002DED195C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46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260B1-145C-4272-A9B8-E476DAB23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7B761B-7D2D-4BC3-84FA-08A45C88A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E3198-A02E-4DA9-AD12-95DA2072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E203A3-DDD3-4C94-B5CC-13AA95B0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2CE6D6-D7EF-48B3-A0C9-8DF08141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4A047-A6D3-45B5-973C-DBB7C51E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6C8E6D-C315-4F6A-9D99-6CCAF6AE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882F4-D97F-46FC-9749-B3EDDC7C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C7EA2D-2B05-4139-925E-35359CD6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CF46BE-34FB-46B1-8CF2-3A46C13C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01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A177F6-A4A7-44B8-95EA-D6FFE1A59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E7099B-2620-4D9C-9867-2865CA2E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377208-1791-4CE6-BA4F-F2377275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C6DAC-B040-444A-BD69-CB53C693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BC2418-4121-4641-BFED-135A728D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25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30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16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8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8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8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31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8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30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626DBA-6509-43F2-9BDA-7ECCD791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EB56A-CCC8-43B7-897D-6A9139DC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5201C-059E-4028-B92F-3B988CA2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C5F55-DE45-4BB3-AC88-40ED4A9E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E7B2B-C2FF-454E-B8D5-43B2E36F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751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01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1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9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F94069-1B98-4C71-8874-C08F3102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B4CB79-BE8D-4E00-8167-E51C5992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57C1EA-23A5-49F4-97F9-8B8FAC64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86906D-DC71-4994-B5ED-EAFC7BCF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70D0AA-CA7A-4537-B1DB-B32B0735E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5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3BA16-436C-4FD5-AE03-BA29198B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9CECA-4923-4B49-B10F-E7FF492C8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A4B8DE-A21A-4269-A05D-1D5162AF3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5F539D-B3D6-438F-9219-EC101F0DA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107545-3B8A-400E-A5F0-646CD21A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45F6E7-3660-46CF-AE02-2A6B3CBBB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F9B6D-0510-4F5D-BE4D-6D81EF96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A14A6-5F65-4405-A3CD-3353BEAC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D95E71-ECD6-4AFE-BE5C-A195F728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21F9DB-01A3-41AF-977C-A1D0A90F9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5E7529-FC8A-435A-A2A5-51B5C970C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576C01F-9CF7-4D02-B63F-F41E2587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8BE117-C801-4F92-8197-2C116182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59E17C-BE87-44A6-8E27-0A08369B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8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F69D08-B77A-4CA1-B6A2-5E69456F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DCAB4E-8842-4F3C-8670-D487DD90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B704AC-76F1-4286-9E2D-83577C2B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ECF943-4C08-48D9-AF13-31425CAA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3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5DE95-8EAB-4719-9BC0-3CEFF54F5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CE3DFF-56A6-433A-B887-DEF8D456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956069-4B74-4876-9E85-B8960683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573C7-0ABC-48BA-A859-515ECB2F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F7DFEE-C128-4779-AC39-F4227D6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7A9F4-0E55-4F46-A3A6-3CB00C67F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401694-BB8C-4BD0-B382-D568D16D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0EFE64-4E41-44AD-A0DD-CA06B953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7CC7E67-CF2A-45B8-8E42-3FBD8BA0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65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5D464-9FC0-4D6D-923D-DC0BF598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2347BD-709E-4BF4-8AC8-A5DBEB5E1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D05474-367A-4BCC-B8CE-5EAC7CCB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66B0BE-AAA9-4E75-A1F7-889B2BFF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0D0E30-4C51-4323-9296-A7083AD7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A080AA-C583-43D2-9371-C46827CF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44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863774-6057-4F8E-8D36-6E2C4ADD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E668E9-9EDD-4EB6-BFE7-D217D49C7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5BCA41-B4C0-4A72-997E-7DC661F50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5BD8-97C1-45CB-A894-D3BE2E23AE04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D18AA-A7A1-4E04-A66D-9A9208515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41831-5E82-4E6C-92EC-3784B88D4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0E9B-F71E-4FAD-8F7D-9CEA1D5316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9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1A09-CA2A-47A8-87C3-104573A3E8AA}" type="datetimeFigureOut">
              <a:rPr lang="fr-FR" smtClean="0"/>
              <a:t>05/10/2022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7888-984A-4931-96B7-BE1C60117C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5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jpe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E3FE242-3A0C-4CED-A767-BB8B28283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6" y="127001"/>
            <a:ext cx="1594191" cy="1079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864065-7AD9-01E5-AAB0-D42FE57A9A7D}"/>
              </a:ext>
            </a:extLst>
          </p:cNvPr>
          <p:cNvSpPr txBox="1"/>
          <p:nvPr/>
        </p:nvSpPr>
        <p:spPr>
          <a:xfrm>
            <a:off x="1656769" y="95251"/>
            <a:ext cx="81014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/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Prévention et Santé au Travail de la Loire 42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4B5EF6-763C-55D1-0E28-7919A3EE9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9"/>
          <a:stretch/>
        </p:blipFill>
        <p:spPr bwMode="auto">
          <a:xfrm>
            <a:off x="188498" y="4414982"/>
            <a:ext cx="11815003" cy="2446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6C953F-F205-768D-9676-8A306E288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19" y="9236"/>
            <a:ext cx="1502979" cy="1496473"/>
          </a:xfrm>
          <a:prstGeom prst="rect">
            <a:avLst/>
          </a:prstGeom>
          <a:noFill/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9D97715-7171-81FF-D459-F14A02D16683}"/>
              </a:ext>
            </a:extLst>
          </p:cNvPr>
          <p:cNvSpPr txBox="1"/>
          <p:nvPr/>
        </p:nvSpPr>
        <p:spPr>
          <a:xfrm>
            <a:off x="443346" y="2366821"/>
            <a:ext cx="11046690" cy="183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kumimoji="0" lang="fr-FR" sz="2800" b="1" i="0" u="none" strike="noStrike" kern="1200" cap="none" spc="0" normalizeH="0" baseline="0" noProof="0">
                <a:ln/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: </a:t>
            </a:r>
            <a:r>
              <a:rPr lang="fr-FR" sz="28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RENCONTRES SANTE AU TRAVAIL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800" b="1">
                <a:ln/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LE MAINTIEN EN EMPLOI 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>
              <a:ln/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522EA4DB-2AF7-9A23-AF51-BD45E4126EBB}"/>
              </a:ext>
            </a:extLst>
          </p:cNvPr>
          <p:cNvSpPr/>
          <p:nvPr/>
        </p:nvSpPr>
        <p:spPr>
          <a:xfrm>
            <a:off x="1034473" y="3446321"/>
            <a:ext cx="1422400" cy="132343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/>
              <a:t>06 octobre 2022</a:t>
            </a:r>
          </a:p>
          <a:p>
            <a:pPr algn="ctr"/>
            <a:r>
              <a:rPr lang="fr-FR" sz="1600" b="1"/>
              <a:t>Roanne</a:t>
            </a:r>
          </a:p>
        </p:txBody>
      </p:sp>
      <p:sp>
        <p:nvSpPr>
          <p:cNvPr id="13" name="Organigramme : Connecteur 12">
            <a:extLst>
              <a:ext uri="{FF2B5EF4-FFF2-40B4-BE49-F238E27FC236}">
                <a16:creationId xmlns:a16="http://schemas.microsoft.com/office/drawing/2014/main" id="{E1493AC8-8A20-4875-576A-A85E83BB714D}"/>
              </a:ext>
            </a:extLst>
          </p:cNvPr>
          <p:cNvSpPr/>
          <p:nvPr/>
        </p:nvSpPr>
        <p:spPr>
          <a:xfrm>
            <a:off x="9849308" y="3444012"/>
            <a:ext cx="1422400" cy="132343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/>
              <a:t>20 octobre 2022</a:t>
            </a:r>
          </a:p>
          <a:p>
            <a:pPr algn="ctr"/>
            <a:r>
              <a:rPr lang="fr-FR" sz="1600" b="1"/>
              <a:t>Saint-Etienne</a:t>
            </a:r>
          </a:p>
        </p:txBody>
      </p:sp>
    </p:spTree>
    <p:extLst>
      <p:ext uri="{BB962C8B-B14F-4D97-AF65-F5344CB8AC3E}">
        <p14:creationId xmlns:p14="http://schemas.microsoft.com/office/powerpoint/2010/main" val="301607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7">
            <a:extLst>
              <a:ext uri="{FF2B5EF4-FFF2-40B4-BE49-F238E27FC236}">
                <a16:creationId xmlns:a16="http://schemas.microsoft.com/office/drawing/2014/main" id="{5244C492-CCE4-7BC8-FBAE-0C98F836A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60" y="1660633"/>
            <a:ext cx="29512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rgbClr val="0097CC"/>
                </a:solidFill>
              </a:rPr>
              <a:t>Compétence territoriale étendue</a:t>
            </a:r>
            <a:endParaRPr lang="fr-FR" altLang="fr-FR" sz="2600">
              <a:solidFill>
                <a:srgbClr val="0097CC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122441-43D1-C29A-B66B-EAC6825BC30E}"/>
              </a:ext>
            </a:extLst>
          </p:cNvPr>
          <p:cNvSpPr/>
          <p:nvPr/>
        </p:nvSpPr>
        <p:spPr>
          <a:xfrm rot="20514772">
            <a:off x="3129790" y="5060800"/>
            <a:ext cx="2836598" cy="12610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>
                <a:solidFill>
                  <a:schemeClr val="tx1"/>
                </a:solidFill>
              </a:rPr>
              <a:t>56000</a:t>
            </a:r>
            <a:r>
              <a:rPr lang="fr-FR" sz="2800">
                <a:solidFill>
                  <a:schemeClr val="tx1"/>
                </a:solidFill>
              </a:rPr>
              <a:t> Salariés suivis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BABE94-E484-5840-34FA-22D4EAC272EB}"/>
              </a:ext>
            </a:extLst>
          </p:cNvPr>
          <p:cNvSpPr/>
          <p:nvPr/>
        </p:nvSpPr>
        <p:spPr>
          <a:xfrm rot="20908248">
            <a:off x="2648383" y="3370237"/>
            <a:ext cx="2763042" cy="12207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600" b="1">
                <a:solidFill>
                  <a:schemeClr val="tx1"/>
                </a:solidFill>
              </a:rPr>
              <a:t>6000</a:t>
            </a:r>
            <a:r>
              <a:rPr lang="fr-FR" sz="2600">
                <a:solidFill>
                  <a:schemeClr val="tx1"/>
                </a:solidFill>
              </a:rPr>
              <a:t> Entreprises adhérentes</a:t>
            </a:r>
            <a:endParaRPr lang="fr-FR" sz="2600" b="1">
              <a:solidFill>
                <a:schemeClr val="tx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6EC675-F367-CF76-E966-3C81C074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98"/>
          <a:stretch/>
        </p:blipFill>
        <p:spPr>
          <a:xfrm>
            <a:off x="6092054" y="746445"/>
            <a:ext cx="5467408" cy="61115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F2745D8-19E1-D760-5077-AF7EBCE40E2D}"/>
              </a:ext>
            </a:extLst>
          </p:cNvPr>
          <p:cNvSpPr txBox="1"/>
          <p:nvPr/>
        </p:nvSpPr>
        <p:spPr>
          <a:xfrm>
            <a:off x="1539179" y="127001"/>
            <a:ext cx="1065282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>
                <a:ln/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Prévention et Santé au Travail de la Loire 42</a:t>
            </a:r>
          </a:p>
        </p:txBody>
      </p:sp>
    </p:spTree>
    <p:extLst>
      <p:ext uri="{BB962C8B-B14F-4D97-AF65-F5344CB8AC3E}">
        <p14:creationId xmlns:p14="http://schemas.microsoft.com/office/powerpoint/2010/main" val="244487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3" y="-841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F99236E-AA8A-C0EF-8826-D8E93ED67139}"/>
              </a:ext>
            </a:extLst>
          </p:cNvPr>
          <p:cNvSpPr txBox="1">
            <a:spLocks/>
          </p:cNvSpPr>
          <p:nvPr/>
        </p:nvSpPr>
        <p:spPr bwMode="auto">
          <a:xfrm>
            <a:off x="2434400" y="317177"/>
            <a:ext cx="7642996" cy="186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Depuis la loi d’août 2021 : renforcement des 3 principales missions des services de prévention au travail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B98850-4852-3F2D-E46D-76E36D31A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1"/>
          <a:stretch/>
        </p:blipFill>
        <p:spPr>
          <a:xfrm>
            <a:off x="2585650" y="2380259"/>
            <a:ext cx="7491746" cy="390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3" y="-1682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F99236E-AA8A-C0EF-8826-D8E93ED67139}"/>
              </a:ext>
            </a:extLst>
          </p:cNvPr>
          <p:cNvSpPr txBox="1">
            <a:spLocks/>
          </p:cNvSpPr>
          <p:nvPr/>
        </p:nvSpPr>
        <p:spPr bwMode="auto">
          <a:xfrm>
            <a:off x="1948873" y="1520826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Maintien dans l’emploi :</a:t>
            </a:r>
            <a:b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place du Médecin du travail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E7C8DD-1B1E-FB93-0C25-0041365EA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93" y="3276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0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4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8B72B7E-5B53-6BAC-60E7-ED5CF5A43617}"/>
              </a:ext>
            </a:extLst>
          </p:cNvPr>
          <p:cNvSpPr txBox="1">
            <a:spLocks/>
          </p:cNvSpPr>
          <p:nvPr/>
        </p:nvSpPr>
        <p:spPr bwMode="auto">
          <a:xfrm>
            <a:off x="886691" y="53325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Qui est concerné ?</a:t>
            </a:r>
            <a:endParaRPr kumimoji="0" lang="fr-FR" sz="4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FE15710-57EB-9DB6-FFEF-91CC0D26FAE8}"/>
              </a:ext>
            </a:extLst>
          </p:cNvPr>
          <p:cNvSpPr txBox="1">
            <a:spLocks/>
          </p:cNvSpPr>
          <p:nvPr/>
        </p:nvSpPr>
        <p:spPr bwMode="auto">
          <a:xfrm>
            <a:off x="1539179" y="1858819"/>
            <a:ext cx="103203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Salarié dont le poste est en inadéquation avec l’état de santé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>
                <a:solidFill>
                  <a:srgbClr val="1F497D"/>
                </a:solidFill>
                <a:latin typeface="Calibri"/>
              </a:rPr>
              <a:t>arrêt maladie long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arrêts répétés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modification des capacités de travail sans arrêt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Employeur :</a:t>
            </a:r>
          </a:p>
          <a:p>
            <a:pPr marR="0" lvl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800">
                <a:solidFill>
                  <a:srgbClr val="1F497D"/>
                </a:solidFill>
                <a:latin typeface="Calibri"/>
              </a:rPr>
              <a:t>questionnement sur une situation particulière d’un salarié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6E3DA2-4289-A080-5767-E892D9CBB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731" y="861592"/>
            <a:ext cx="18897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5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95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631A910D-A17A-24BE-ED4D-BCA990A81559}"/>
              </a:ext>
            </a:extLst>
          </p:cNvPr>
          <p:cNvSpPr txBox="1">
            <a:spLocks/>
          </p:cNvSpPr>
          <p:nvPr/>
        </p:nvSpPr>
        <p:spPr>
          <a:xfrm>
            <a:off x="1122632" y="459366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tx2"/>
                </a:solidFill>
              </a:rPr>
              <a:t>3 dispositifs importants :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769DE9F-D51A-83CE-A5FC-C4ABE02713D4}"/>
              </a:ext>
            </a:extLst>
          </p:cNvPr>
          <p:cNvSpPr txBox="1">
            <a:spLocks/>
          </p:cNvSpPr>
          <p:nvPr/>
        </p:nvSpPr>
        <p:spPr>
          <a:xfrm>
            <a:off x="1122632" y="1784929"/>
            <a:ext cx="5384800" cy="45259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>
                <a:solidFill>
                  <a:schemeClr val="tx2"/>
                </a:solidFill>
              </a:rPr>
              <a:t> La visite de pré reprise</a:t>
            </a:r>
          </a:p>
          <a:p>
            <a:endParaRPr lang="fr-FR"/>
          </a:p>
          <a:p>
            <a:pPr>
              <a:buFont typeface="Wingdings" panose="05000000000000000000" pitchFamily="2" charset="2"/>
              <a:buChar char="q"/>
            </a:pPr>
            <a:r>
              <a:rPr lang="fr-FR">
                <a:solidFill>
                  <a:schemeClr val="tx2"/>
                </a:solidFill>
              </a:rPr>
              <a:t> Le rendez-vous de liaison</a:t>
            </a:r>
          </a:p>
          <a:p>
            <a:pPr>
              <a:buFont typeface="Wingdings" panose="05000000000000000000" pitchFamily="2" charset="2"/>
              <a:buChar char="q"/>
            </a:pPr>
            <a:endParaRPr lang="fr-FR"/>
          </a:p>
          <a:p>
            <a:pPr>
              <a:buFont typeface="Wingdings" panose="05000000000000000000" pitchFamily="2" charset="2"/>
              <a:buChar char="q"/>
            </a:pPr>
            <a:r>
              <a:rPr lang="fr-FR">
                <a:solidFill>
                  <a:schemeClr val="tx2"/>
                </a:solidFill>
              </a:rPr>
              <a:t>La visite de mi-carrière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E5764C-16C3-1101-D914-1CE69B386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50" y="1784929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79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7757306-A491-8299-5170-5DB197758B1B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tx2"/>
                </a:solidFill>
              </a:rPr>
              <a:t>La visite de pré reprise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4F3DA3-35D0-DFE6-D149-8B2BD4B68B62}"/>
              </a:ext>
            </a:extLst>
          </p:cNvPr>
          <p:cNvSpPr txBox="1"/>
          <p:nvPr/>
        </p:nvSpPr>
        <p:spPr>
          <a:xfrm>
            <a:off x="2801589" y="2466602"/>
            <a:ext cx="8088084" cy="2603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Objectifs: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informer le travailleur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orienter le travailleur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accompagner le travailleur tout au long du processus (plan de vie professionnelle et devenir)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fr-FR" sz="2400">
                <a:solidFill>
                  <a:srgbClr val="1F497D"/>
                </a:solidFill>
                <a:latin typeface="Calibri"/>
              </a:rPr>
              <a:t>d</a:t>
            </a:r>
            <a:r>
              <a:rPr kumimoji="0" lang="fr-FR" sz="2400" b="0" i="0" u="none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égager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 solutions pour le maintien</a:t>
            </a:r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584DDDF-094E-80C9-D20F-80221AD400AE}"/>
              </a:ext>
            </a:extLst>
          </p:cNvPr>
          <p:cNvSpPr/>
          <p:nvPr/>
        </p:nvSpPr>
        <p:spPr>
          <a:xfrm>
            <a:off x="2417276" y="2466602"/>
            <a:ext cx="384313" cy="405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intérieur, assis, photo, blanc&#10;&#10;Description générée automatiquement">
            <a:extLst>
              <a:ext uri="{FF2B5EF4-FFF2-40B4-BE49-F238E27FC236}">
                <a16:creationId xmlns:a16="http://schemas.microsoft.com/office/drawing/2014/main" id="{6858F3B3-1B27-56CD-CCB7-06C21E8E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33" y="1334321"/>
            <a:ext cx="3019416" cy="22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72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0C395BC-A7E1-7D73-71E4-5A3BBDF732B0}"/>
              </a:ext>
            </a:extLst>
          </p:cNvPr>
          <p:cNvSpPr txBox="1">
            <a:spLocks/>
          </p:cNvSpPr>
          <p:nvPr/>
        </p:nvSpPr>
        <p:spPr bwMode="auto">
          <a:xfrm>
            <a:off x="1016000" y="1000741"/>
            <a:ext cx="10972800" cy="538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Outils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Etude de poste et mise en place d’une stratégie progressive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Etape 1 :  Proposition d’aménagement  pour maintien au poste occupé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Etape 2:   Recherche de solutions pour reclassement sur un autre poste de     	                      l’entreprise.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Etape 3:   Inaptitude : reconversion et reclassement externe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81BAE6-074A-99E1-1537-E7038815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079" y="1000741"/>
            <a:ext cx="420660" cy="4633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1EE3883-C9F8-E08C-5381-DA5F69935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25" y="786013"/>
            <a:ext cx="17049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37B0DD4-6017-EE5A-64A5-04108FE20C8E}"/>
              </a:ext>
            </a:extLst>
          </p:cNvPr>
          <p:cNvSpPr txBox="1">
            <a:spLocks/>
          </p:cNvSpPr>
          <p:nvPr/>
        </p:nvSpPr>
        <p:spPr bwMode="auto">
          <a:xfrm>
            <a:off x="1539179" y="1730414"/>
            <a:ext cx="10972800" cy="36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   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l’initiative 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Salarié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Médecin traitant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Médecin Conseil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fr-FR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7B47EC2-830D-2558-0CC8-66D3474CD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58" y="1730414"/>
            <a:ext cx="420660" cy="463336"/>
          </a:xfrm>
          <a:prstGeom prst="rect">
            <a:avLst/>
          </a:prstGeom>
        </p:spPr>
      </p:pic>
      <p:pic>
        <p:nvPicPr>
          <p:cNvPr id="11" name="Image 10" descr="Une image contenant intérieur, assis, noir, tenant&#10;&#10;Description générée automatiquement">
            <a:extLst>
              <a:ext uri="{FF2B5EF4-FFF2-40B4-BE49-F238E27FC236}">
                <a16:creationId xmlns:a16="http://schemas.microsoft.com/office/drawing/2014/main" id="{01023522-52BF-4204-BE4F-F000E8234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1" y="2434954"/>
            <a:ext cx="4195873" cy="299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5C6C842-5304-8110-A855-8368FA441826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tx2"/>
                </a:solidFill>
              </a:rPr>
              <a:t>Pré reprise</a:t>
            </a:r>
          </a:p>
        </p:txBody>
      </p:sp>
      <p:pic>
        <p:nvPicPr>
          <p:cNvPr id="7" name="Image 6" descr="Une image contenant assis, blanc, table, tenant&#10;&#10;Description générée automatiquement">
            <a:extLst>
              <a:ext uri="{FF2B5EF4-FFF2-40B4-BE49-F238E27FC236}">
                <a16:creationId xmlns:a16="http://schemas.microsoft.com/office/drawing/2014/main" id="{465677DA-FA7A-C0E3-7567-88401C4E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37" y="274638"/>
            <a:ext cx="2190750" cy="2857500"/>
          </a:xfrm>
          <a:prstGeom prst="rect">
            <a:avLst/>
          </a:prstGeom>
        </p:spPr>
      </p:pic>
      <p:pic>
        <p:nvPicPr>
          <p:cNvPr id="8" name="Espace réservé du contenu 14" descr="Une image contenant tabouret, dessin&#10;&#10;Description générée automatiquement">
            <a:extLst>
              <a:ext uri="{FF2B5EF4-FFF2-40B4-BE49-F238E27FC236}">
                <a16:creationId xmlns:a16="http://schemas.microsoft.com/office/drawing/2014/main" id="{D5EAF984-3E6A-D542-519E-95F2D046E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69" y="2057399"/>
            <a:ext cx="3614531" cy="3614531"/>
          </a:xfrm>
          <a:prstGeom prst="rect">
            <a:avLst/>
          </a:prstGeom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27C01A27-7739-B883-2EC3-A04923FE7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423616"/>
              </p:ext>
            </p:extLst>
          </p:nvPr>
        </p:nvGraphicFramePr>
        <p:xfrm>
          <a:off x="2032000" y="1417637"/>
          <a:ext cx="8128000" cy="5049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378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14CDD06-2997-A338-A7EA-5690D2A75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9215" y="1214582"/>
            <a:ext cx="8205185" cy="2702640"/>
          </a:xfrm>
        </p:spPr>
        <p:txBody>
          <a:bodyPr>
            <a:normAutofit fontScale="90000"/>
          </a:bodyPr>
          <a:lstStyle/>
          <a:p>
            <a:r>
              <a:rPr lang="fr-FR" sz="4400">
                <a:solidFill>
                  <a:schemeClr val="tx2"/>
                </a:solidFill>
              </a:rPr>
              <a:t>La visite de pré reprise est une des clés essentielles du maintien dans l’emploi </a:t>
            </a:r>
            <a:br>
              <a:rPr lang="fr-FR" sz="4400">
                <a:solidFill>
                  <a:schemeClr val="tx2"/>
                </a:solidFill>
              </a:rPr>
            </a:br>
            <a:r>
              <a:rPr lang="fr-FR" sz="4400">
                <a:solidFill>
                  <a:schemeClr val="tx2"/>
                </a:solidFill>
              </a:rPr>
              <a:t>Il est important que les salariés et les médecins la sollicitent le plus précocement possible</a:t>
            </a:r>
          </a:p>
        </p:txBody>
      </p:sp>
      <p:pic>
        <p:nvPicPr>
          <p:cNvPr id="7" name="Image 6" descr="Une image contenant intérieur, table, assis, petit&#10;&#10;Description générée automatiquement">
            <a:extLst>
              <a:ext uri="{FF2B5EF4-FFF2-40B4-BE49-F238E27FC236}">
                <a16:creationId xmlns:a16="http://schemas.microsoft.com/office/drawing/2014/main" id="{710DC955-FE51-22C6-3B76-63F4788CE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59" y="4049141"/>
            <a:ext cx="2195895" cy="27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87B133-5373-E08B-0D52-2C7823CF0C58}"/>
              </a:ext>
            </a:extLst>
          </p:cNvPr>
          <p:cNvSpPr txBox="1"/>
          <p:nvPr/>
        </p:nvSpPr>
        <p:spPr>
          <a:xfrm>
            <a:off x="1837304" y="1908776"/>
            <a:ext cx="9910617" cy="3820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DE CETTE JOURNEE </a:t>
            </a:r>
            <a:r>
              <a:rPr lang="fr-FR" sz="3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SzPts val="1400"/>
              <a:buFont typeface="Wingdings" panose="05000000000000000000" pitchFamily="2" charset="2"/>
              <a:buChar char=""/>
            </a:pPr>
            <a:r>
              <a:rPr lang="fr-FR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Découvrir le parcours du maintien en emploi</a:t>
            </a:r>
            <a:br>
              <a:rPr lang="fr-FR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SzPts val="1400"/>
              <a:buFont typeface="Wingdings" panose="05000000000000000000" pitchFamily="2" charset="2"/>
              <a:buChar char=""/>
            </a:pPr>
            <a:r>
              <a:rPr lang="fr-FR" sz="3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changer avec nos équipes : médecins, ergonome, assistante sociale, … </a:t>
            </a:r>
            <a:br>
              <a:rPr lang="fr-FR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les différents partenaires présents.</a:t>
            </a:r>
            <a:endParaRPr lang="fr-FR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1F8C591-4121-3260-AE96-D8F125B27267}"/>
              </a:ext>
            </a:extLst>
          </p:cNvPr>
          <p:cNvSpPr txBox="1"/>
          <p:nvPr/>
        </p:nvSpPr>
        <p:spPr>
          <a:xfrm>
            <a:off x="2262909" y="208041"/>
            <a:ext cx="8793017" cy="122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>
                <a:solidFill>
                  <a:srgbClr val="0070C0"/>
                </a:solidFill>
              </a:rPr>
              <a:t>2022 : RENCONTRES SANTE AU TRAVAIL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 b="1">
                <a:solidFill>
                  <a:srgbClr val="0070C0"/>
                </a:solidFill>
              </a:rPr>
              <a:t>« LE MAINTIEN EN EMPLOI »</a:t>
            </a:r>
          </a:p>
        </p:txBody>
      </p:sp>
    </p:spTree>
    <p:extLst>
      <p:ext uri="{BB962C8B-B14F-4D97-AF65-F5344CB8AC3E}">
        <p14:creationId xmlns:p14="http://schemas.microsoft.com/office/powerpoint/2010/main" val="257418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6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16AD65E-6E72-8E21-F64A-1F39845547AF}"/>
              </a:ext>
            </a:extLst>
          </p:cNvPr>
          <p:cNvSpPr txBox="1">
            <a:spLocks/>
          </p:cNvSpPr>
          <p:nvPr/>
        </p:nvSpPr>
        <p:spPr bwMode="auto">
          <a:xfrm>
            <a:off x="1717964" y="5886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Rendez-vous de liaison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AD406D1A-91E9-D912-E90E-2FA113098B52}"/>
              </a:ext>
            </a:extLst>
          </p:cNvPr>
          <p:cNvSpPr txBox="1">
            <a:spLocks/>
          </p:cNvSpPr>
          <p:nvPr/>
        </p:nvSpPr>
        <p:spPr bwMode="auto">
          <a:xfrm>
            <a:off x="1717964" y="1914237"/>
            <a:ext cx="538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Quand : pendant l’arrêt du salarié (AM de plus de 30 jours)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 : employeurs/salarié/MDT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:maintenir un lien entre le salarié et l’employeur et informer sur les dispositifs de maintien ou aménagement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Attention : ce n’est pas un rdv  médical</a:t>
            </a:r>
          </a:p>
        </p:txBody>
      </p:sp>
      <p:pic>
        <p:nvPicPr>
          <p:cNvPr id="8" name="Image 7" descr="Une image contenant intérieur, jouet&#10;&#10;Description générée automatiquement">
            <a:extLst>
              <a:ext uri="{FF2B5EF4-FFF2-40B4-BE49-F238E27FC236}">
                <a16:creationId xmlns:a16="http://schemas.microsoft.com/office/drawing/2014/main" id="{3304D659-C2AA-1AE6-94DE-A083A41A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82" y="1914237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388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C3481C9B-D67B-3AA8-51E3-F5FFE764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46" y="2672208"/>
            <a:ext cx="790957" cy="12679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D737B6A-8734-700E-A3DF-57C51937696B}"/>
              </a:ext>
            </a:extLst>
          </p:cNvPr>
          <p:cNvSpPr txBox="1">
            <a:spLocks/>
          </p:cNvSpPr>
          <p:nvPr/>
        </p:nvSpPr>
        <p:spPr bwMode="auto">
          <a:xfrm>
            <a:off x="12192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Cellule </a:t>
            </a:r>
            <a:r>
              <a:rPr kumimoji="0" lang="fr-FR" sz="4400" b="0" i="0" u="none" strike="noStrike" kern="120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PDP</a:t>
            </a: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dans un Service de Santé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F772AA-6324-83A9-A22A-BBCFF8F0F173}"/>
              </a:ext>
            </a:extLst>
          </p:cNvPr>
          <p:cNvSpPr txBox="1"/>
          <p:nvPr/>
        </p:nvSpPr>
        <p:spPr>
          <a:xfrm>
            <a:off x="3879173" y="3903418"/>
            <a:ext cx="89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Médecin </a:t>
            </a:r>
          </a:p>
          <a:p>
            <a:pPr algn="ctr" defTabSz="414772"/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du </a:t>
            </a:r>
          </a:p>
          <a:p>
            <a:pPr algn="ctr" defTabSz="414772"/>
            <a:r>
              <a:rPr lang="fr-FR" sz="1200" b="1" dirty="0">
                <a:solidFill>
                  <a:prstClr val="black"/>
                </a:solidFill>
                <a:latin typeface="Calibri" panose="020F0502020204030204"/>
              </a:rPr>
              <a:t>travail </a:t>
            </a:r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61AD27A-3669-C278-6B2C-5E54F7E1E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3115" y="2764904"/>
            <a:ext cx="561883" cy="12584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795766-913E-5C0D-396D-F0285A2A458A}"/>
              </a:ext>
            </a:extLst>
          </p:cNvPr>
          <p:cNvSpPr txBox="1"/>
          <p:nvPr/>
        </p:nvSpPr>
        <p:spPr>
          <a:xfrm>
            <a:off x="7099709" y="4122927"/>
            <a:ext cx="958613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fr-FR" sz="1089" b="1" dirty="0">
                <a:solidFill>
                  <a:prstClr val="black"/>
                </a:solidFill>
                <a:latin typeface="Calibri" panose="020F0502020204030204"/>
              </a:rPr>
              <a:t>Psychologue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87A34A-5CD1-C001-4859-3BAA1CDB2F63}"/>
              </a:ext>
            </a:extLst>
          </p:cNvPr>
          <p:cNvSpPr txBox="1"/>
          <p:nvPr/>
        </p:nvSpPr>
        <p:spPr>
          <a:xfrm>
            <a:off x="5278568" y="4044150"/>
            <a:ext cx="1138152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998" b="1" dirty="0">
                <a:solidFill>
                  <a:prstClr val="black"/>
                </a:solidFill>
                <a:latin typeface="Calibri" panose="020F0502020204030204"/>
              </a:rPr>
              <a:t>Assistante </a:t>
            </a:r>
          </a:p>
          <a:p>
            <a:pPr algn="ctr" defTabSz="414772"/>
            <a:r>
              <a:rPr lang="fr-FR" sz="998" b="1" dirty="0">
                <a:solidFill>
                  <a:prstClr val="black"/>
                </a:solidFill>
                <a:latin typeface="Calibri" panose="020F0502020204030204"/>
              </a:rPr>
              <a:t>sociale 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A725BDC-C077-4D24-42B5-4B1929540471}"/>
              </a:ext>
            </a:extLst>
          </p:cNvPr>
          <p:cNvSpPr txBox="1">
            <a:spLocks/>
          </p:cNvSpPr>
          <p:nvPr/>
        </p:nvSpPr>
        <p:spPr bwMode="auto">
          <a:xfrm>
            <a:off x="1838036" y="992982"/>
            <a:ext cx="10353964" cy="5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Loi du 02 août 2021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B7D4260-EEDC-B17E-ECB1-378703164F00}"/>
              </a:ext>
            </a:extLst>
          </p:cNvPr>
          <p:cNvSpPr/>
          <p:nvPr/>
        </p:nvSpPr>
        <p:spPr>
          <a:xfrm>
            <a:off x="3628033" y="1490870"/>
            <a:ext cx="6152848" cy="42065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C24CD9-69D7-3008-0D46-89997F98792D}"/>
              </a:ext>
            </a:extLst>
          </p:cNvPr>
          <p:cNvSpPr txBox="1"/>
          <p:nvPr/>
        </p:nvSpPr>
        <p:spPr>
          <a:xfrm>
            <a:off x="6275604" y="4122927"/>
            <a:ext cx="819994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fr-FR" sz="1089" b="1" dirty="0">
                <a:solidFill>
                  <a:prstClr val="black"/>
                </a:solidFill>
                <a:latin typeface="Calibri" panose="020F0502020204030204"/>
              </a:rPr>
              <a:t>Ergonome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7E4CE6-D5A5-0926-E65D-AEE8A624F7B4}"/>
              </a:ext>
            </a:extLst>
          </p:cNvPr>
          <p:cNvSpPr txBox="1"/>
          <p:nvPr/>
        </p:nvSpPr>
        <p:spPr>
          <a:xfrm>
            <a:off x="7976232" y="4108191"/>
            <a:ext cx="1677790" cy="42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fr-FR" sz="1089" b="1" dirty="0">
                <a:solidFill>
                  <a:prstClr val="black"/>
                </a:solidFill>
                <a:latin typeface="Calibri" panose="020F0502020204030204"/>
              </a:rPr>
              <a:t>Assistante administrative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CA827B1-3461-FAC1-2B73-B2D45D60D31C}"/>
              </a:ext>
            </a:extLst>
          </p:cNvPr>
          <p:cNvSpPr txBox="1"/>
          <p:nvPr/>
        </p:nvSpPr>
        <p:spPr>
          <a:xfrm>
            <a:off x="4518518" y="4069924"/>
            <a:ext cx="1138152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998" b="1" dirty="0">
                <a:solidFill>
                  <a:prstClr val="black"/>
                </a:solidFill>
                <a:latin typeface="Calibri" panose="020F0502020204030204"/>
              </a:rPr>
              <a:t>Infirmière du travail</a:t>
            </a:r>
          </a:p>
        </p:txBody>
      </p:sp>
      <p:sp>
        <p:nvSpPr>
          <p:cNvPr id="17" name="Flèche : double flèche verticale 16">
            <a:extLst>
              <a:ext uri="{FF2B5EF4-FFF2-40B4-BE49-F238E27FC236}">
                <a16:creationId xmlns:a16="http://schemas.microsoft.com/office/drawing/2014/main" id="{557AFFA3-B680-897D-999B-4CF7EC3B82AB}"/>
              </a:ext>
            </a:extLst>
          </p:cNvPr>
          <p:cNvSpPr/>
          <p:nvPr/>
        </p:nvSpPr>
        <p:spPr>
          <a:xfrm rot="3230945">
            <a:off x="9195278" y="1352603"/>
            <a:ext cx="353703" cy="1009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419CC49-9E84-CFC3-8B68-7237FDEB8DF4}"/>
              </a:ext>
            </a:extLst>
          </p:cNvPr>
          <p:cNvSpPr txBox="1"/>
          <p:nvPr/>
        </p:nvSpPr>
        <p:spPr>
          <a:xfrm>
            <a:off x="9778839" y="1062555"/>
            <a:ext cx="1721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Acteurs externes :</a:t>
            </a:r>
          </a:p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MDPH</a:t>
            </a:r>
          </a:p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AGEFIPH</a:t>
            </a:r>
          </a:p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CARSAT</a:t>
            </a:r>
          </a:p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CAP emploi</a:t>
            </a:r>
          </a:p>
          <a:p>
            <a:pPr algn="ctr" defTabSz="414772"/>
            <a:r>
              <a:rPr lang="fr-FR" sz="2000" b="1" err="1">
                <a:solidFill>
                  <a:prstClr val="black"/>
                </a:solidFill>
                <a:latin typeface="Calibri" panose="020F0502020204030204"/>
              </a:rPr>
              <a:t>CIBC</a:t>
            </a:r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algn="ctr" defTabSz="414772"/>
            <a:r>
              <a:rPr lang="fr-FR" sz="2000" b="1" err="1">
                <a:solidFill>
                  <a:prstClr val="black"/>
                </a:solidFill>
                <a:latin typeface="Calibri" panose="020F0502020204030204"/>
              </a:rPr>
              <a:t>CREPSE</a:t>
            </a:r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…</a:t>
            </a:r>
          </a:p>
        </p:txBody>
      </p:sp>
      <p:sp>
        <p:nvSpPr>
          <p:cNvPr id="19" name="Flèche : double flèche verticale 18">
            <a:extLst>
              <a:ext uri="{FF2B5EF4-FFF2-40B4-BE49-F238E27FC236}">
                <a16:creationId xmlns:a16="http://schemas.microsoft.com/office/drawing/2014/main" id="{586B7957-71BE-D4A1-47E3-AF63E6BA8147}"/>
              </a:ext>
            </a:extLst>
          </p:cNvPr>
          <p:cNvSpPr/>
          <p:nvPr/>
        </p:nvSpPr>
        <p:spPr>
          <a:xfrm rot="5400000">
            <a:off x="2926313" y="2915212"/>
            <a:ext cx="353703" cy="10099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F0106D0E-045E-CA88-A087-4D02F2ED0AB9}"/>
              </a:ext>
            </a:extLst>
          </p:cNvPr>
          <p:cNvSpPr txBox="1">
            <a:spLocks/>
          </p:cNvSpPr>
          <p:nvPr/>
        </p:nvSpPr>
        <p:spPr bwMode="auto">
          <a:xfrm>
            <a:off x="4899501" y="5019154"/>
            <a:ext cx="3835609" cy="5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Cellule Prévention et Désinsertion Professionnel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3A7F0A1-9A55-7241-4ADF-9258FBF7F809}"/>
              </a:ext>
            </a:extLst>
          </p:cNvPr>
          <p:cNvSpPr txBox="1"/>
          <p:nvPr/>
        </p:nvSpPr>
        <p:spPr>
          <a:xfrm>
            <a:off x="1488544" y="3537137"/>
            <a:ext cx="2154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Équipe pluridisciplinaire</a:t>
            </a:r>
          </a:p>
          <a:p>
            <a:pPr algn="ctr" defTabSz="414772"/>
            <a:r>
              <a:rPr lang="fr-FR" sz="2000" b="1">
                <a:solidFill>
                  <a:prstClr val="black"/>
                </a:solidFill>
                <a:latin typeface="Calibri" panose="020F0502020204030204"/>
              </a:rPr>
              <a:t>du service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FDD31471-F085-9F4C-1394-B99F636E104C}"/>
              </a:ext>
            </a:extLst>
          </p:cNvPr>
          <p:cNvSpPr txBox="1">
            <a:spLocks/>
          </p:cNvSpPr>
          <p:nvPr/>
        </p:nvSpPr>
        <p:spPr bwMode="auto">
          <a:xfrm>
            <a:off x="2136946" y="5920730"/>
            <a:ext cx="10353964" cy="5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cours de mise en place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0F67870-2BF2-F1EB-1084-6E47943AF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538" y="2769930"/>
            <a:ext cx="832462" cy="13002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0E3ADB5-3DF5-0610-F7E6-CEFB72C27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5915" y="2794194"/>
            <a:ext cx="534364" cy="128643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E726FAA-DC56-F0A6-FFDE-779FA5079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060" y="2670002"/>
            <a:ext cx="653479" cy="137574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905D4EB-DEB7-894E-E240-EA7026AEB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316" y="2806820"/>
            <a:ext cx="328090" cy="12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55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E6B6734-DF94-7109-59F1-021F46916A3F}"/>
              </a:ext>
            </a:extLst>
          </p:cNvPr>
          <p:cNvSpPr txBox="1">
            <a:spLocks/>
          </p:cNvSpPr>
          <p:nvPr/>
        </p:nvSpPr>
        <p:spPr bwMode="auto">
          <a:xfrm>
            <a:off x="1838036" y="1563255"/>
            <a:ext cx="103539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Quand :pour les 45 ans du salarié(ou défini par branche)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 : salarié et médecin du travail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(pas d’arrêt nécessaire)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: établir un état des lieux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Adéquation entre les contraintes du poste et l’état de santé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Risque de désinsertion professionnelle</a:t>
            </a:r>
          </a:p>
        </p:txBody>
      </p:sp>
      <p:pic>
        <p:nvPicPr>
          <p:cNvPr id="7" name="Image 6" descr="Une image contenant roue, matériel&#10;&#10;Description générée automatiquement">
            <a:extLst>
              <a:ext uri="{FF2B5EF4-FFF2-40B4-BE49-F238E27FC236}">
                <a16:creationId xmlns:a16="http://schemas.microsoft.com/office/drawing/2014/main" id="{3C4AF111-1306-23C3-236B-407FA9902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6" y="4054764"/>
            <a:ext cx="2433394" cy="2820056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D737B6A-8734-700E-A3DF-57C51937696B}"/>
              </a:ext>
            </a:extLst>
          </p:cNvPr>
          <p:cNvSpPr txBox="1">
            <a:spLocks/>
          </p:cNvSpPr>
          <p:nvPr/>
        </p:nvSpPr>
        <p:spPr bwMode="auto">
          <a:xfrm>
            <a:off x="1219200" y="197282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Visite médicale de mi-carrière</a:t>
            </a:r>
          </a:p>
        </p:txBody>
      </p:sp>
    </p:spTree>
    <p:extLst>
      <p:ext uri="{BB962C8B-B14F-4D97-AF65-F5344CB8AC3E}">
        <p14:creationId xmlns:p14="http://schemas.microsoft.com/office/powerpoint/2010/main" val="1570473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08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D737B6A-8734-700E-A3DF-57C51937696B}"/>
              </a:ext>
            </a:extLst>
          </p:cNvPr>
          <p:cNvSpPr txBox="1">
            <a:spLocks/>
          </p:cNvSpPr>
          <p:nvPr/>
        </p:nvSpPr>
        <p:spPr bwMode="auto">
          <a:xfrm>
            <a:off x="2147354" y="120916"/>
            <a:ext cx="96748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3600" dirty="0">
                <a:solidFill>
                  <a:srgbClr val="1F497D"/>
                </a:solidFill>
                <a:latin typeface="Calibri"/>
              </a:rPr>
              <a:t>Maintien dans l'emploi: </a:t>
            </a:r>
          </a:p>
          <a:p>
            <a:pPr>
              <a:defRPr/>
            </a:pPr>
            <a:r>
              <a:rPr lang="fr-FR" sz="3600" dirty="0">
                <a:solidFill>
                  <a:srgbClr val="1F497D"/>
                </a:solidFill>
                <a:latin typeface="Calibri"/>
              </a:rPr>
              <a:t>place de l'Assistante Sociale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B1FFEA-1423-E19D-D9A0-3181D1657209}"/>
              </a:ext>
            </a:extLst>
          </p:cNvPr>
          <p:cNvSpPr txBox="1"/>
          <p:nvPr/>
        </p:nvSpPr>
        <p:spPr>
          <a:xfrm>
            <a:off x="1526959" y="1677881"/>
            <a:ext cx="909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F497D"/>
                </a:solidFill>
                <a:latin typeface="Calibri"/>
              </a:rPr>
              <a:t>Fonction support à la demande des </a:t>
            </a:r>
            <a:r>
              <a:rPr lang="fr-FR" sz="2800" b="1" u="sng" dirty="0">
                <a:solidFill>
                  <a:srgbClr val="1F497D"/>
                </a:solidFill>
                <a:latin typeface="Calibri"/>
              </a:rPr>
              <a:t>Médecins du Travail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C9D4F2-7586-8DDE-BAEB-7A9FABF813FD}"/>
              </a:ext>
            </a:extLst>
          </p:cNvPr>
          <p:cNvSpPr txBox="1"/>
          <p:nvPr/>
        </p:nvSpPr>
        <p:spPr>
          <a:xfrm>
            <a:off x="1661602" y="3499281"/>
            <a:ext cx="841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1F497D"/>
                </a:solidFill>
                <a:latin typeface="Calibri"/>
              </a:rPr>
              <a:t>Fonction support à la demande des </a:t>
            </a:r>
            <a:r>
              <a:rPr lang="fr-FR" sz="2800" b="1" u="sng" dirty="0">
                <a:solidFill>
                  <a:srgbClr val="1F497D"/>
                </a:solidFill>
                <a:latin typeface="Calibri"/>
              </a:rPr>
              <a:t>salariés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ED11E002-60BA-FD67-EBB0-A2B1D01D47DA}"/>
              </a:ext>
            </a:extLst>
          </p:cNvPr>
          <p:cNvSpPr/>
          <p:nvPr/>
        </p:nvSpPr>
        <p:spPr>
          <a:xfrm>
            <a:off x="2787588" y="2299317"/>
            <a:ext cx="2183907" cy="42612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Visite de pré-reprise</a:t>
            </a: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A75EC82-829B-C909-55C1-55B6739EE653}"/>
              </a:ext>
            </a:extLst>
          </p:cNvPr>
          <p:cNvSpPr/>
          <p:nvPr/>
        </p:nvSpPr>
        <p:spPr>
          <a:xfrm>
            <a:off x="4964096" y="2673660"/>
            <a:ext cx="2183907" cy="42612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Visite de reprise</a:t>
            </a:r>
          </a:p>
        </p:txBody>
      </p:sp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E42BC18E-9578-09B0-08ED-F2BDCEFD4CF4}"/>
              </a:ext>
            </a:extLst>
          </p:cNvPr>
          <p:cNvSpPr/>
          <p:nvPr/>
        </p:nvSpPr>
        <p:spPr>
          <a:xfrm>
            <a:off x="7085861" y="2300794"/>
            <a:ext cx="2183907" cy="42612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/>
              <a:t>Visite occasionnelle</a:t>
            </a:r>
            <a:endParaRPr lang="fr-FR" dirty="0">
              <a:cs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A3CAE3B-8930-B291-072D-D2E29DFDA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8" y="2654422"/>
            <a:ext cx="2028761" cy="2288254"/>
          </a:xfrm>
          <a:prstGeom prst="rect">
            <a:avLst/>
          </a:prstGeom>
        </p:spPr>
      </p:pic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E10A4025-E311-AFD9-B38C-07220B865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865442"/>
              </p:ext>
            </p:extLst>
          </p:nvPr>
        </p:nvGraphicFramePr>
        <p:xfrm>
          <a:off x="2104005" y="4048217"/>
          <a:ext cx="8345011" cy="261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278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D677263-00F2-469A-A04A-5569E53EA297}"/>
              </a:ext>
            </a:extLst>
          </p:cNvPr>
          <p:cNvSpPr/>
          <p:nvPr/>
        </p:nvSpPr>
        <p:spPr>
          <a:xfrm>
            <a:off x="2179346" y="2735834"/>
            <a:ext cx="1892360" cy="1235650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fr-FR" sz="163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7A24D-C518-4B61-A06B-17C58ED84B45}"/>
              </a:ext>
            </a:extLst>
          </p:cNvPr>
          <p:cNvSpPr/>
          <p:nvPr/>
        </p:nvSpPr>
        <p:spPr>
          <a:xfrm>
            <a:off x="2165044" y="823643"/>
            <a:ext cx="1140641" cy="640589"/>
          </a:xfrm>
          <a:prstGeom prst="rect">
            <a:avLst/>
          </a:prstGeom>
          <a:solidFill>
            <a:schemeClr val="bg2"/>
          </a:solidFill>
          <a:ln>
            <a:solidFill>
              <a:srgbClr val="C3B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En activité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7EB878-4C01-4606-B5D6-4100F9010C3B}"/>
              </a:ext>
            </a:extLst>
          </p:cNvPr>
          <p:cNvSpPr/>
          <p:nvPr/>
        </p:nvSpPr>
        <p:spPr>
          <a:xfrm>
            <a:off x="2085415" y="5435028"/>
            <a:ext cx="1220270" cy="606946"/>
          </a:xfrm>
          <a:prstGeom prst="rect">
            <a:avLst/>
          </a:prstGeom>
          <a:solidFill>
            <a:schemeClr val="bg2"/>
          </a:solidFill>
          <a:ln>
            <a:solidFill>
              <a:srgbClr val="C3B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En arrêt maladie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AA05C2A-2874-4F29-B539-70D7D829ABE8}"/>
              </a:ext>
            </a:extLst>
          </p:cNvPr>
          <p:cNvSpPr/>
          <p:nvPr/>
        </p:nvSpPr>
        <p:spPr>
          <a:xfrm>
            <a:off x="5029332" y="2727641"/>
            <a:ext cx="2168251" cy="136315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fr-FR" sz="163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4512FBBC-F6F9-41BC-BFA8-DBAB89AA3BEE}"/>
              </a:ext>
            </a:extLst>
          </p:cNvPr>
          <p:cNvSpPr/>
          <p:nvPr/>
        </p:nvSpPr>
        <p:spPr>
          <a:xfrm>
            <a:off x="3920051" y="5742329"/>
            <a:ext cx="2649714" cy="78389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Médecin conseil</a:t>
            </a:r>
          </a:p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Assistantes sociales CARSAT</a:t>
            </a:r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0F2C2069-B99D-447E-A50A-D6EA31192FAF}"/>
              </a:ext>
            </a:extLst>
          </p:cNvPr>
          <p:cNvSpPr/>
          <p:nvPr/>
        </p:nvSpPr>
        <p:spPr>
          <a:xfrm>
            <a:off x="7594105" y="1029741"/>
            <a:ext cx="1931635" cy="683649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MDPH, Cap emploi, </a:t>
            </a:r>
          </a:p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AGEFIPH</a:t>
            </a:r>
            <a:endParaRPr lang="fr-FR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3643AD74-8189-4F4D-9BB1-FCEE01AAEF3B}"/>
              </a:ext>
            </a:extLst>
          </p:cNvPr>
          <p:cNvSpPr/>
          <p:nvPr/>
        </p:nvSpPr>
        <p:spPr>
          <a:xfrm>
            <a:off x="7573319" y="5216768"/>
            <a:ext cx="2000108" cy="58791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633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Equipe pluridisciplinaire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8A248-BC8C-486D-9F67-E8BE7EF2668C}"/>
              </a:ext>
            </a:extLst>
          </p:cNvPr>
          <p:cNvSpPr/>
          <p:nvPr/>
        </p:nvSpPr>
        <p:spPr>
          <a:xfrm>
            <a:off x="9831745" y="2960148"/>
            <a:ext cx="1061014" cy="896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089">
                <a:solidFill>
                  <a:prstClr val="white"/>
                </a:solidFill>
                <a:latin typeface="Calibri" panose="020F0502020204030204"/>
              </a:rPr>
              <a:t>Aménagement de poste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F8E16EF-288C-41DC-8684-4D23E68B89E1}"/>
              </a:ext>
            </a:extLst>
          </p:cNvPr>
          <p:cNvCxnSpPr>
            <a:cxnSpLocks/>
          </p:cNvCxnSpPr>
          <p:nvPr/>
        </p:nvCxnSpPr>
        <p:spPr>
          <a:xfrm flipV="1">
            <a:off x="3349168" y="3788784"/>
            <a:ext cx="1660630" cy="164723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DC6C982-6C4F-4A0C-BED2-35C51DFAA5DE}"/>
              </a:ext>
            </a:extLst>
          </p:cNvPr>
          <p:cNvSpPr txBox="1"/>
          <p:nvPr/>
        </p:nvSpPr>
        <p:spPr>
          <a:xfrm rot="2626864">
            <a:off x="2943243" y="1861412"/>
            <a:ext cx="2270421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089" i="1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Visite à la demande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369D1B5-3892-46BE-BD98-EE9DE8E1FCAB}"/>
              </a:ext>
            </a:extLst>
          </p:cNvPr>
          <p:cNvSpPr txBox="1"/>
          <p:nvPr/>
        </p:nvSpPr>
        <p:spPr>
          <a:xfrm rot="18853043">
            <a:off x="2593657" y="4470121"/>
            <a:ext cx="283237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089" i="1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Visite à la demande ou visite de pré-reprise</a:t>
            </a:r>
          </a:p>
        </p:txBody>
      </p: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DBBECAC3-AAEE-420F-A3EA-8F2B238F00A9}"/>
              </a:ext>
            </a:extLst>
          </p:cNvPr>
          <p:cNvCxnSpPr>
            <a:cxnSpLocks/>
          </p:cNvCxnSpPr>
          <p:nvPr/>
        </p:nvCxnSpPr>
        <p:spPr>
          <a:xfrm flipV="1">
            <a:off x="7249241" y="3429001"/>
            <a:ext cx="675841" cy="7239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371EDE15-3B8A-4CCA-9B06-15B0319522D6}"/>
              </a:ext>
            </a:extLst>
          </p:cNvPr>
          <p:cNvSpPr txBox="1"/>
          <p:nvPr/>
        </p:nvSpPr>
        <p:spPr>
          <a:xfrm>
            <a:off x="7235726" y="6113806"/>
            <a:ext cx="1109130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089" i="1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Inaptitude</a:t>
            </a:r>
          </a:p>
        </p:txBody>
      </p: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39900555-48D2-4050-A40F-991731C9B4F7}"/>
              </a:ext>
            </a:extLst>
          </p:cNvPr>
          <p:cNvCxnSpPr>
            <a:cxnSpLocks/>
          </p:cNvCxnSpPr>
          <p:nvPr/>
        </p:nvCxnSpPr>
        <p:spPr>
          <a:xfrm>
            <a:off x="6131284" y="4267457"/>
            <a:ext cx="736357" cy="2106516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EE654180-42ED-4054-8ADA-7CF58A4D3959}"/>
              </a:ext>
            </a:extLst>
          </p:cNvPr>
          <p:cNvCxnSpPr>
            <a:cxnSpLocks/>
          </p:cNvCxnSpPr>
          <p:nvPr/>
        </p:nvCxnSpPr>
        <p:spPr>
          <a:xfrm>
            <a:off x="6902479" y="6373973"/>
            <a:ext cx="2135747" cy="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243CA97-3469-41CE-ADFF-3FB2F2FA8763}"/>
              </a:ext>
            </a:extLst>
          </p:cNvPr>
          <p:cNvCxnSpPr>
            <a:cxnSpLocks/>
          </p:cNvCxnSpPr>
          <p:nvPr/>
        </p:nvCxnSpPr>
        <p:spPr>
          <a:xfrm>
            <a:off x="9695292" y="3429001"/>
            <a:ext cx="23627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58260240-7C28-43E7-A624-6C2000D477C5}"/>
              </a:ext>
            </a:extLst>
          </p:cNvPr>
          <p:cNvCxnSpPr>
            <a:cxnSpLocks/>
          </p:cNvCxnSpPr>
          <p:nvPr/>
        </p:nvCxnSpPr>
        <p:spPr>
          <a:xfrm>
            <a:off x="3331899" y="1498925"/>
            <a:ext cx="1713572" cy="15666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EF46364-0840-4EFC-AF76-C9B4F9B4B0D9}"/>
              </a:ext>
            </a:extLst>
          </p:cNvPr>
          <p:cNvCxnSpPr>
            <a:cxnSpLocks/>
          </p:cNvCxnSpPr>
          <p:nvPr/>
        </p:nvCxnSpPr>
        <p:spPr>
          <a:xfrm flipV="1">
            <a:off x="5007006" y="4261502"/>
            <a:ext cx="1016923" cy="142020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339E5977-BFC2-4492-AA5F-7C4ED003F090}"/>
              </a:ext>
            </a:extLst>
          </p:cNvPr>
          <p:cNvSpPr txBox="1"/>
          <p:nvPr/>
        </p:nvSpPr>
        <p:spPr>
          <a:xfrm rot="18319747">
            <a:off x="4486639" y="4934846"/>
            <a:ext cx="1671287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i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14772"/>
            <a:r>
              <a:rPr lang="fr-FR" sz="1089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Visite de pré-reprise</a:t>
            </a:r>
          </a:p>
        </p:txBody>
      </p: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1C260B28-15C8-419D-BC1B-2DA5EE8927B1}"/>
              </a:ext>
            </a:extLst>
          </p:cNvPr>
          <p:cNvCxnSpPr>
            <a:cxnSpLocks/>
          </p:cNvCxnSpPr>
          <p:nvPr/>
        </p:nvCxnSpPr>
        <p:spPr>
          <a:xfrm>
            <a:off x="7572061" y="1762337"/>
            <a:ext cx="24091" cy="3382790"/>
          </a:xfrm>
          <a:prstGeom prst="straightConnector1">
            <a:avLst/>
          </a:prstGeom>
          <a:ln w="57150">
            <a:solidFill>
              <a:schemeClr val="accent2"/>
            </a:solidFill>
            <a:prstDash val="solid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39BC073-5F46-4BC8-90ED-B1B2F8FD72A0}"/>
              </a:ext>
            </a:extLst>
          </p:cNvPr>
          <p:cNvSpPr txBox="1"/>
          <p:nvPr/>
        </p:nvSpPr>
        <p:spPr>
          <a:xfrm>
            <a:off x="6258205" y="3118682"/>
            <a:ext cx="892505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270" b="1">
                <a:solidFill>
                  <a:prstClr val="black"/>
                </a:solidFill>
                <a:latin typeface="Calibri" panose="020F0502020204030204"/>
              </a:rPr>
              <a:t>Médecin </a:t>
            </a:r>
          </a:p>
          <a:p>
            <a:pPr algn="ctr" defTabSz="414772"/>
            <a:r>
              <a:rPr lang="fr-FR" sz="1270" b="1">
                <a:solidFill>
                  <a:prstClr val="black"/>
                </a:solidFill>
                <a:latin typeface="Calibri" panose="020F0502020204030204"/>
              </a:rPr>
              <a:t>du </a:t>
            </a:r>
          </a:p>
          <a:p>
            <a:pPr algn="ctr" defTabSz="414772"/>
            <a:r>
              <a:rPr lang="fr-FR" sz="1270" b="1">
                <a:solidFill>
                  <a:prstClr val="black"/>
                </a:solidFill>
                <a:latin typeface="Calibri" panose="020F0502020204030204"/>
              </a:rPr>
              <a:t>travail </a:t>
            </a:r>
          </a:p>
        </p:txBody>
      </p:sp>
      <p:sp>
        <p:nvSpPr>
          <p:cNvPr id="131" name="Organigramme : Délai 130">
            <a:extLst>
              <a:ext uri="{FF2B5EF4-FFF2-40B4-BE49-F238E27FC236}">
                <a16:creationId xmlns:a16="http://schemas.microsoft.com/office/drawing/2014/main" id="{63DD15AA-AC37-41C5-80C1-C9DCC393B6D0}"/>
              </a:ext>
            </a:extLst>
          </p:cNvPr>
          <p:cNvSpPr/>
          <p:nvPr/>
        </p:nvSpPr>
        <p:spPr>
          <a:xfrm>
            <a:off x="1231692" y="36158"/>
            <a:ext cx="8120543" cy="706666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14772"/>
            <a:r>
              <a:rPr lang="fr-FR" sz="1633" b="1">
                <a:solidFill>
                  <a:srgbClr val="002060"/>
                </a:solidFill>
                <a:latin typeface="Calibri" panose="020F0502020204030204"/>
              </a:rPr>
              <a:t>Maintien dans l’emploi dans le cadre de difficultés de santé au poste de travail </a:t>
            </a:r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181FD76-0493-471E-BFD5-80B743E0828D}"/>
              </a:ext>
            </a:extLst>
          </p:cNvPr>
          <p:cNvSpPr/>
          <p:nvPr/>
        </p:nvSpPr>
        <p:spPr>
          <a:xfrm>
            <a:off x="8015161" y="2812590"/>
            <a:ext cx="1687425" cy="124386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endParaRPr lang="fr-FR" sz="1633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2523F6E3-F627-4D3A-A98F-CA2072F5FBCB}"/>
              </a:ext>
            </a:extLst>
          </p:cNvPr>
          <p:cNvSpPr txBox="1"/>
          <p:nvPr/>
        </p:nvSpPr>
        <p:spPr>
          <a:xfrm>
            <a:off x="1231692" y="483653"/>
            <a:ext cx="386047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fr-FR" sz="1270" b="1" i="1">
                <a:solidFill>
                  <a:srgbClr val="002060"/>
                </a:solidFill>
                <a:latin typeface="Calibri" panose="020F0502020204030204"/>
              </a:rPr>
              <a:t>A destination des salariés du secteur privé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FBB3F53F-5FB0-4BB7-BE41-1B573AEB5AEF}"/>
              </a:ext>
            </a:extLst>
          </p:cNvPr>
          <p:cNvSpPr txBox="1"/>
          <p:nvPr/>
        </p:nvSpPr>
        <p:spPr>
          <a:xfrm>
            <a:off x="2071683" y="3509574"/>
            <a:ext cx="293548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270" b="1">
                <a:solidFill>
                  <a:prstClr val="black"/>
                </a:solidFill>
                <a:latin typeface="Calibri" panose="020F0502020204030204"/>
              </a:rPr>
              <a:t>Salarié</a:t>
            </a:r>
            <a:endParaRPr lang="fr-FR" sz="1452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63963566-EE21-4526-9B60-6E87B53F4755}"/>
              </a:ext>
            </a:extLst>
          </p:cNvPr>
          <p:cNvSpPr txBox="1"/>
          <p:nvPr/>
        </p:nvSpPr>
        <p:spPr>
          <a:xfrm>
            <a:off x="8238431" y="3716438"/>
            <a:ext cx="958418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270" b="1">
                <a:solidFill>
                  <a:prstClr val="black"/>
                </a:solidFill>
                <a:latin typeface="Calibri" panose="020F0502020204030204"/>
              </a:rPr>
              <a:t>Employeur</a:t>
            </a:r>
          </a:p>
        </p:txBody>
      </p:sp>
      <p:cxnSp>
        <p:nvCxnSpPr>
          <p:cNvPr id="142" name="Connecteur : en angle 141">
            <a:extLst>
              <a:ext uri="{FF2B5EF4-FFF2-40B4-BE49-F238E27FC236}">
                <a16:creationId xmlns:a16="http://schemas.microsoft.com/office/drawing/2014/main" id="{244CE59E-45DA-498B-B7E4-BB68524B8E05}"/>
              </a:ext>
            </a:extLst>
          </p:cNvPr>
          <p:cNvCxnSpPr>
            <a:cxnSpLocks/>
            <a:stCxn id="4" idx="0"/>
            <a:endCxn id="5" idx="1"/>
          </p:cNvCxnSpPr>
          <p:nvPr/>
        </p:nvCxnSpPr>
        <p:spPr>
          <a:xfrm rot="16200000" flipV="1">
            <a:off x="1849337" y="1459644"/>
            <a:ext cx="1591896" cy="960482"/>
          </a:xfrm>
          <a:prstGeom prst="bentConnector4">
            <a:avLst>
              <a:gd name="adj1" fmla="val 39940"/>
              <a:gd name="adj2" fmla="val 121591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 : en angle 144">
            <a:extLst>
              <a:ext uri="{FF2B5EF4-FFF2-40B4-BE49-F238E27FC236}">
                <a16:creationId xmlns:a16="http://schemas.microsoft.com/office/drawing/2014/main" id="{D5D34305-727B-4E93-9A74-497640B7BC52}"/>
              </a:ext>
            </a:extLst>
          </p:cNvPr>
          <p:cNvCxnSpPr>
            <a:cxnSpLocks/>
            <a:stCxn id="4" idx="4"/>
            <a:endCxn id="6" idx="1"/>
          </p:cNvCxnSpPr>
          <p:nvPr/>
        </p:nvCxnSpPr>
        <p:spPr>
          <a:xfrm rot="5400000">
            <a:off x="1721962" y="4334938"/>
            <a:ext cx="1767018" cy="1040110"/>
          </a:xfrm>
          <a:prstGeom prst="bentConnector4">
            <a:avLst>
              <a:gd name="adj1" fmla="val 41413"/>
              <a:gd name="adj2" fmla="val 119938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avec flèche 164">
            <a:extLst>
              <a:ext uri="{FF2B5EF4-FFF2-40B4-BE49-F238E27FC236}">
                <a16:creationId xmlns:a16="http://schemas.microsoft.com/office/drawing/2014/main" id="{423CB5BC-BE0A-434E-A93D-FAA6D0B5AE8E}"/>
              </a:ext>
            </a:extLst>
          </p:cNvPr>
          <p:cNvCxnSpPr>
            <a:cxnSpLocks/>
          </p:cNvCxnSpPr>
          <p:nvPr/>
        </p:nvCxnSpPr>
        <p:spPr>
          <a:xfrm>
            <a:off x="6250544" y="4283653"/>
            <a:ext cx="1208482" cy="120446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9" name="Connecteur : en angle 168">
            <a:extLst>
              <a:ext uri="{FF2B5EF4-FFF2-40B4-BE49-F238E27FC236}">
                <a16:creationId xmlns:a16="http://schemas.microsoft.com/office/drawing/2014/main" id="{96A62DB5-506E-4AE5-A7EB-CE70DAF083AD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8829596" y="1371566"/>
            <a:ext cx="696144" cy="1422522"/>
          </a:xfrm>
          <a:prstGeom prst="bentConnector4">
            <a:avLst>
              <a:gd name="adj1" fmla="val -32838"/>
              <a:gd name="adj2" fmla="val 62015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 : en angle 176">
            <a:extLst>
              <a:ext uri="{FF2B5EF4-FFF2-40B4-BE49-F238E27FC236}">
                <a16:creationId xmlns:a16="http://schemas.microsoft.com/office/drawing/2014/main" id="{F31D3AC3-3545-4EA1-9967-47E65F33ACDB}"/>
              </a:ext>
            </a:extLst>
          </p:cNvPr>
          <p:cNvCxnSpPr>
            <a:cxnSpLocks/>
          </p:cNvCxnSpPr>
          <p:nvPr/>
        </p:nvCxnSpPr>
        <p:spPr>
          <a:xfrm flipH="1" flipV="1">
            <a:off x="8826401" y="4056457"/>
            <a:ext cx="759362" cy="1454271"/>
          </a:xfrm>
          <a:prstGeom prst="bentConnector4">
            <a:avLst>
              <a:gd name="adj1" fmla="val -58868"/>
              <a:gd name="adj2" fmla="val 60107"/>
            </a:avLst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47ED4662-0C00-423C-AF4E-9D1787852A86}"/>
              </a:ext>
            </a:extLst>
          </p:cNvPr>
          <p:cNvCxnSpPr>
            <a:cxnSpLocks/>
          </p:cNvCxnSpPr>
          <p:nvPr/>
        </p:nvCxnSpPr>
        <p:spPr>
          <a:xfrm flipV="1">
            <a:off x="6181310" y="1623802"/>
            <a:ext cx="1330839" cy="1005955"/>
          </a:xfrm>
          <a:prstGeom prst="straightConnector1">
            <a:avLst/>
          </a:prstGeom>
          <a:ln w="57150">
            <a:solidFill>
              <a:srgbClr val="FFFF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302380A-B41D-4A7C-9437-3AD4E9DD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78" y="2654097"/>
            <a:ext cx="550702" cy="1235650"/>
          </a:xfrm>
          <a:prstGeom prst="rect">
            <a:avLst/>
          </a:prstGeom>
        </p:spPr>
      </p:pic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37A478F-0B7D-4025-A3D3-FC0F84293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4532" y="2777878"/>
            <a:ext cx="561883" cy="1258499"/>
          </a:xfrm>
          <a:prstGeom prst="rect">
            <a:avLst/>
          </a:prstGeom>
        </p:spPr>
      </p:pic>
      <p:pic>
        <p:nvPicPr>
          <p:cNvPr id="19" name="Image 18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8285C432-D02F-4806-8A1F-0197FDCF3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75" y="2773427"/>
            <a:ext cx="567104" cy="12701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4411BDC-A153-48BA-8D82-E2C50E54F8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43" y="2602021"/>
            <a:ext cx="556059" cy="1245453"/>
          </a:xfrm>
          <a:prstGeom prst="rect">
            <a:avLst/>
          </a:prstGeom>
        </p:spPr>
      </p:pic>
      <p:pic>
        <p:nvPicPr>
          <p:cNvPr id="23" name="Image 22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797AC238-EEAC-45EB-A4A7-E4A8E07BB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47" y="4155923"/>
            <a:ext cx="353703" cy="792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25" name="Image 24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C253FC80-1F4E-414F-9BBE-2C4C40DE1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11" y="4158115"/>
            <a:ext cx="386413" cy="79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5EE47F4-F47C-4C7A-AE38-5370136982E5}"/>
              </a:ext>
            </a:extLst>
          </p:cNvPr>
          <p:cNvSpPr txBox="1"/>
          <p:nvPr/>
        </p:nvSpPr>
        <p:spPr>
          <a:xfrm>
            <a:off x="7617930" y="4868168"/>
            <a:ext cx="819994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fr-FR" sz="1089">
                <a:solidFill>
                  <a:prstClr val="black"/>
                </a:solidFill>
                <a:latin typeface="Calibri" panose="020F0502020204030204"/>
              </a:rPr>
              <a:t>Ergonome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94659C5-DDCE-4BC3-A3EF-30B855EC9460}"/>
              </a:ext>
            </a:extLst>
          </p:cNvPr>
          <p:cNvSpPr txBox="1"/>
          <p:nvPr/>
        </p:nvSpPr>
        <p:spPr>
          <a:xfrm>
            <a:off x="7990884" y="4882979"/>
            <a:ext cx="1138152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998">
                <a:solidFill>
                  <a:prstClr val="black"/>
                </a:solidFill>
                <a:latin typeface="Calibri" panose="020F0502020204030204"/>
              </a:rPr>
              <a:t>Assistante </a:t>
            </a:r>
          </a:p>
          <a:p>
            <a:pPr algn="ctr" defTabSz="414772"/>
            <a:r>
              <a:rPr lang="fr-FR" sz="998">
                <a:solidFill>
                  <a:prstClr val="black"/>
                </a:solidFill>
                <a:latin typeface="Calibri" panose="020F0502020204030204"/>
              </a:rPr>
              <a:t>sociale 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106E42E2-F0AB-401C-8140-B940B0A39838}"/>
              </a:ext>
            </a:extLst>
          </p:cNvPr>
          <p:cNvCxnSpPr>
            <a:cxnSpLocks/>
          </p:cNvCxnSpPr>
          <p:nvPr/>
        </p:nvCxnSpPr>
        <p:spPr>
          <a:xfrm flipV="1">
            <a:off x="6293966" y="1461107"/>
            <a:ext cx="1105524" cy="10870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78582E4D-EFD9-4C5E-991F-001C1C8742E9}"/>
              </a:ext>
            </a:extLst>
          </p:cNvPr>
          <p:cNvSpPr txBox="1"/>
          <p:nvPr/>
        </p:nvSpPr>
        <p:spPr>
          <a:xfrm>
            <a:off x="7820132" y="784997"/>
            <a:ext cx="2019624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4772"/>
            <a:r>
              <a:rPr lang="fr-FR" sz="1089">
                <a:solidFill>
                  <a:prstClr val="black"/>
                </a:solidFill>
                <a:latin typeface="Calibri" panose="020F0502020204030204"/>
              </a:rPr>
              <a:t>Intervenants extérieurs: </a:t>
            </a:r>
          </a:p>
        </p:txBody>
      </p:sp>
      <p:pic>
        <p:nvPicPr>
          <p:cNvPr id="45" name="Image 4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5EB8DDD-74D3-4CC6-B64E-3B1D63EE5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68" y="2314879"/>
            <a:ext cx="550702" cy="123565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B02375FF-B1C8-464A-89E4-61CE0B560E2E}"/>
              </a:ext>
            </a:extLst>
          </p:cNvPr>
          <p:cNvSpPr txBox="1"/>
          <p:nvPr/>
        </p:nvSpPr>
        <p:spPr>
          <a:xfrm>
            <a:off x="7833978" y="3409996"/>
            <a:ext cx="293548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270" b="1">
                <a:solidFill>
                  <a:prstClr val="black"/>
                </a:solidFill>
                <a:latin typeface="Calibri" panose="020F0502020204030204"/>
              </a:rPr>
              <a:t>Salarié</a:t>
            </a:r>
            <a:endParaRPr lang="fr-FR" sz="1452" b="1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10BDB36F-BE6B-8E88-22FD-05F590604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7" y="-16820"/>
            <a:ext cx="1216843" cy="68748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AE11BC0F-8720-B9C4-57D4-CE4F5D6BCEA7}"/>
              </a:ext>
            </a:extLst>
          </p:cNvPr>
          <p:cNvCxnSpPr>
            <a:cxnSpLocks/>
          </p:cNvCxnSpPr>
          <p:nvPr/>
        </p:nvCxnSpPr>
        <p:spPr>
          <a:xfrm>
            <a:off x="3564198" y="1154175"/>
            <a:ext cx="1780159" cy="162453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37E7EF6-888D-3866-BB74-E6D2B53FCB5E}"/>
              </a:ext>
            </a:extLst>
          </p:cNvPr>
          <p:cNvSpPr txBox="1"/>
          <p:nvPr/>
        </p:nvSpPr>
        <p:spPr>
          <a:xfrm rot="2601001">
            <a:off x="3394203" y="1689014"/>
            <a:ext cx="2229398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fr-FR" sz="1089" i="1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Visite ½ carrière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2BA2A4F4-50B8-87FF-057C-C82348711C43}"/>
              </a:ext>
            </a:extLst>
          </p:cNvPr>
          <p:cNvSpPr/>
          <p:nvPr/>
        </p:nvSpPr>
        <p:spPr>
          <a:xfrm>
            <a:off x="2936407" y="672753"/>
            <a:ext cx="8231803" cy="6086898"/>
          </a:xfrm>
          <a:custGeom>
            <a:avLst/>
            <a:gdLst>
              <a:gd name="connsiteX0" fmla="*/ 3979298 w 8231803"/>
              <a:gd name="connsiteY0" fmla="*/ 5985499 h 6086898"/>
              <a:gd name="connsiteX1" fmla="*/ 126389 w 8231803"/>
              <a:gd name="connsiteY1" fmla="*/ 5976622 h 6086898"/>
              <a:gd name="connsiteX2" fmla="*/ 1040789 w 8231803"/>
              <a:gd name="connsiteY2" fmla="*/ 4982323 h 6086898"/>
              <a:gd name="connsiteX3" fmla="*/ 2141620 w 8231803"/>
              <a:gd name="connsiteY3" fmla="*/ 3162400 h 6086898"/>
              <a:gd name="connsiteX4" fmla="*/ 1449162 w 8231803"/>
              <a:gd name="connsiteY4" fmla="*/ 2745150 h 6086898"/>
              <a:gd name="connsiteX5" fmla="*/ 4804921 w 8231803"/>
              <a:gd name="connsiteY5" fmla="*/ 46338 h 6086898"/>
              <a:gd name="connsiteX6" fmla="*/ 8160680 w 8231803"/>
              <a:gd name="connsiteY6" fmla="*/ 1102781 h 6086898"/>
              <a:gd name="connsiteX7" fmla="*/ 4973597 w 8231803"/>
              <a:gd name="connsiteY7" fmla="*/ 1937282 h 6086898"/>
              <a:gd name="connsiteX8" fmla="*/ 5177783 w 8231803"/>
              <a:gd name="connsiteY8" fmla="*/ 3366587 h 6086898"/>
              <a:gd name="connsiteX9" fmla="*/ 8196191 w 8231803"/>
              <a:gd name="connsiteY9" fmla="*/ 3508630 h 6086898"/>
              <a:gd name="connsiteX10" fmla="*/ 6651476 w 8231803"/>
              <a:gd name="connsiteY10" fmla="*/ 5293041 h 6086898"/>
              <a:gd name="connsiteX11" fmla="*/ 3979298 w 8231803"/>
              <a:gd name="connsiteY11" fmla="*/ 5985499 h 608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1803" h="6086898">
                <a:moveTo>
                  <a:pt x="3979298" y="5985499"/>
                </a:moveTo>
                <a:cubicBezTo>
                  <a:pt x="2891784" y="6099429"/>
                  <a:pt x="616141" y="6143818"/>
                  <a:pt x="126389" y="5976622"/>
                </a:cubicBezTo>
                <a:cubicBezTo>
                  <a:pt x="-363363" y="5809426"/>
                  <a:pt x="704917" y="5451360"/>
                  <a:pt x="1040789" y="4982323"/>
                </a:cubicBezTo>
                <a:cubicBezTo>
                  <a:pt x="1376661" y="4513286"/>
                  <a:pt x="2073558" y="3535262"/>
                  <a:pt x="2141620" y="3162400"/>
                </a:cubicBezTo>
                <a:cubicBezTo>
                  <a:pt x="2209682" y="2789538"/>
                  <a:pt x="1005279" y="3264494"/>
                  <a:pt x="1449162" y="2745150"/>
                </a:cubicBezTo>
                <a:cubicBezTo>
                  <a:pt x="1893045" y="2225806"/>
                  <a:pt x="3686335" y="320066"/>
                  <a:pt x="4804921" y="46338"/>
                </a:cubicBezTo>
                <a:cubicBezTo>
                  <a:pt x="5923507" y="-227390"/>
                  <a:pt x="8132567" y="787624"/>
                  <a:pt x="8160680" y="1102781"/>
                </a:cubicBezTo>
                <a:cubicBezTo>
                  <a:pt x="8188793" y="1417938"/>
                  <a:pt x="5470746" y="1559981"/>
                  <a:pt x="4973597" y="1937282"/>
                </a:cubicBezTo>
                <a:cubicBezTo>
                  <a:pt x="4476448" y="2314583"/>
                  <a:pt x="4640684" y="3104696"/>
                  <a:pt x="5177783" y="3366587"/>
                </a:cubicBezTo>
                <a:cubicBezTo>
                  <a:pt x="5714882" y="3628478"/>
                  <a:pt x="7950575" y="3187554"/>
                  <a:pt x="8196191" y="3508630"/>
                </a:cubicBezTo>
                <a:cubicBezTo>
                  <a:pt x="8441807" y="3829706"/>
                  <a:pt x="7361689" y="4878750"/>
                  <a:pt x="6651476" y="5293041"/>
                </a:cubicBezTo>
                <a:cubicBezTo>
                  <a:pt x="5941263" y="5707332"/>
                  <a:pt x="5066812" y="5871569"/>
                  <a:pt x="3979298" y="598549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9B7E6A8-B384-43D3-9AB8-65F04573982D}"/>
              </a:ext>
            </a:extLst>
          </p:cNvPr>
          <p:cNvSpPr/>
          <p:nvPr/>
        </p:nvSpPr>
        <p:spPr>
          <a:xfrm>
            <a:off x="9073063" y="6087675"/>
            <a:ext cx="1109130" cy="587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4772"/>
            <a:r>
              <a:rPr lang="fr-FR" sz="1089">
                <a:solidFill>
                  <a:prstClr val="white"/>
                </a:solidFill>
                <a:latin typeface="Calibri" panose="020F0502020204030204"/>
              </a:rPr>
              <a:t>Reconversion externe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3251040-D3C0-5846-95AF-C02101267C85}"/>
              </a:ext>
            </a:extLst>
          </p:cNvPr>
          <p:cNvSpPr txBox="1"/>
          <p:nvPr/>
        </p:nvSpPr>
        <p:spPr>
          <a:xfrm rot="19085777">
            <a:off x="5015884" y="1287263"/>
            <a:ext cx="24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accent1"/>
                </a:solidFill>
              </a:rPr>
              <a:t>CELLULE PDP</a:t>
            </a:r>
          </a:p>
        </p:txBody>
      </p:sp>
    </p:spTree>
    <p:extLst>
      <p:ext uri="{BB962C8B-B14F-4D97-AF65-F5344CB8AC3E}">
        <p14:creationId xmlns:p14="http://schemas.microsoft.com/office/powerpoint/2010/main" val="304400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08" y="-841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C6E3F7-8131-7F9E-1418-FD83D458E724}"/>
              </a:ext>
            </a:extLst>
          </p:cNvPr>
          <p:cNvSpPr txBox="1"/>
          <p:nvPr/>
        </p:nvSpPr>
        <p:spPr>
          <a:xfrm>
            <a:off x="3449370" y="153196"/>
            <a:ext cx="567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0070C0"/>
                </a:solidFill>
              </a:rPr>
              <a:t>CONFERENCES ET/OU STANDS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46D59B-50C7-6022-59D4-024F19DD7D6F}"/>
              </a:ext>
            </a:extLst>
          </p:cNvPr>
          <p:cNvSpPr txBox="1"/>
          <p:nvPr/>
        </p:nvSpPr>
        <p:spPr>
          <a:xfrm>
            <a:off x="1622209" y="1568863"/>
            <a:ext cx="5831536" cy="3874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 numCol="1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PREVENTION SANTE TRAVAIL LOIRE 42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MDPH42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AGEFIPH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CAP EMPLOI  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SERVICE SOCIAL CARSAT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CIBC 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CREPSE</a:t>
            </a:r>
          </a:p>
          <a:p>
            <a:endParaRPr lang="fr-FR" sz="280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E3106E-F3CA-5631-F9B3-AE761FB6ED04}"/>
              </a:ext>
            </a:extLst>
          </p:cNvPr>
          <p:cNvSpPr txBox="1"/>
          <p:nvPr/>
        </p:nvSpPr>
        <p:spPr>
          <a:xfrm>
            <a:off x="1622209" y="5750697"/>
            <a:ext cx="992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Vous trouverez également des brochures des organismes suivants : LIFT – FIDEV – URAPEDA - MESSIDOR</a:t>
            </a:r>
            <a:endParaRPr lang="fr-FR" sz="240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0AB6B4-83D0-6A31-9A1B-938F291D538C}"/>
              </a:ext>
            </a:extLst>
          </p:cNvPr>
          <p:cNvSpPr txBox="1"/>
          <p:nvPr/>
        </p:nvSpPr>
        <p:spPr>
          <a:xfrm>
            <a:off x="3637522" y="737971"/>
            <a:ext cx="546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/>
              <a:t>ACTEURS DU MAINTIEN EN EMPLOI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EF316B-5A2B-8FB8-E1C2-A9E81EC07EE3}"/>
              </a:ext>
            </a:extLst>
          </p:cNvPr>
          <p:cNvSpPr txBox="1"/>
          <p:nvPr/>
        </p:nvSpPr>
        <p:spPr>
          <a:xfrm>
            <a:off x="7525061" y="2690336"/>
            <a:ext cx="40223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LIGUE CONTRE LE CANCER</a:t>
            </a:r>
          </a:p>
          <a:p>
            <a:pPr>
              <a:spcAft>
                <a:spcPts val="1200"/>
              </a:spcAft>
            </a:pPr>
            <a:r>
              <a:rPr lang="fr-FR" sz="28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AGBTP</a:t>
            </a:r>
          </a:p>
        </p:txBody>
      </p:sp>
    </p:spTree>
    <p:extLst>
      <p:ext uri="{BB962C8B-B14F-4D97-AF65-F5344CB8AC3E}">
        <p14:creationId xmlns:p14="http://schemas.microsoft.com/office/powerpoint/2010/main" val="661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08" y="-841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C6E3F7-8131-7F9E-1418-FD83D458E724}"/>
              </a:ext>
            </a:extLst>
          </p:cNvPr>
          <p:cNvSpPr txBox="1"/>
          <p:nvPr/>
        </p:nvSpPr>
        <p:spPr>
          <a:xfrm>
            <a:off x="2980647" y="560177"/>
            <a:ext cx="5676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rgbClr val="0070C0"/>
                </a:solidFill>
              </a:rPr>
              <a:t>STANDS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4C7003-DF4C-D297-0E6A-C002DEB06CCF}"/>
              </a:ext>
            </a:extLst>
          </p:cNvPr>
          <p:cNvSpPr txBox="1"/>
          <p:nvPr/>
        </p:nvSpPr>
        <p:spPr>
          <a:xfrm>
            <a:off x="1667320" y="2666060"/>
            <a:ext cx="9291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/>
              <a:t>AZERGO</a:t>
            </a:r>
            <a:r>
              <a:rPr lang="fr-FR" sz="2400"/>
              <a:t> : accompagnement pour poste de travail ergonomique : siège, périphériques …</a:t>
            </a:r>
          </a:p>
          <a:p>
            <a:endParaRPr lang="fr-FR" sz="2400"/>
          </a:p>
          <a:p>
            <a:r>
              <a:rPr lang="fr-FR" sz="2400" b="1"/>
              <a:t>ERGOSANTE</a:t>
            </a:r>
            <a:r>
              <a:rPr lang="fr-FR" sz="2400"/>
              <a:t> : fabriquant et vendeur de solutions ergonomiques : sièges, exosquelette…</a:t>
            </a:r>
          </a:p>
          <a:p>
            <a:endParaRPr lang="fr-FR" sz="2400"/>
          </a:p>
          <a:p>
            <a:r>
              <a:rPr lang="fr-FR" sz="2400" b="1"/>
              <a:t>INGENITEC</a:t>
            </a:r>
            <a:r>
              <a:rPr lang="fr-FR" sz="2400"/>
              <a:t> : solution ergonomique et sur mesure de manipulation de charge : chariot de manutention, préhenseur à ventouse…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5C648B-1872-7A37-5328-5AC8300905DE}"/>
              </a:ext>
            </a:extLst>
          </p:cNvPr>
          <p:cNvSpPr txBox="1"/>
          <p:nvPr/>
        </p:nvSpPr>
        <p:spPr>
          <a:xfrm>
            <a:off x="3872747" y="1284292"/>
            <a:ext cx="5061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/>
              <a:t>FOURNISSEURS D’EQUIPEMENTS</a:t>
            </a:r>
          </a:p>
        </p:txBody>
      </p:sp>
    </p:spTree>
    <p:extLst>
      <p:ext uri="{BB962C8B-B14F-4D97-AF65-F5344CB8AC3E}">
        <p14:creationId xmlns:p14="http://schemas.microsoft.com/office/powerpoint/2010/main" val="234873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492598-0D6B-FE61-2786-1E25B56E76AA}"/>
              </a:ext>
            </a:extLst>
          </p:cNvPr>
          <p:cNvSpPr/>
          <p:nvPr/>
        </p:nvSpPr>
        <p:spPr>
          <a:xfrm>
            <a:off x="3983222" y="161387"/>
            <a:ext cx="531838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rgbClr val="0070C0"/>
                </a:solidFill>
              </a:rPr>
              <a:t>PROGRAMME DES CONFERENCES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94CA7EC-B878-03F6-A1E6-06999D997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30162"/>
              </p:ext>
            </p:extLst>
          </p:nvPr>
        </p:nvGraphicFramePr>
        <p:xfrm>
          <a:off x="876300" y="638175"/>
          <a:ext cx="10239375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33674" imgH="4884742" progId="Word.Document.12">
                  <p:embed/>
                </p:oleObj>
              </mc:Choice>
              <mc:Fallback>
                <p:oleObj name="Document" r:id="rId3" imgW="7833674" imgH="4884742" progId="Word.Documen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794CA7EC-B878-03F6-A1E6-06999D997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638175"/>
                        <a:ext cx="10239375" cy="639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30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A417064-26A1-2E9A-3086-C67369071F87}"/>
              </a:ext>
            </a:extLst>
          </p:cNvPr>
          <p:cNvSpPr txBox="1"/>
          <p:nvPr/>
        </p:nvSpPr>
        <p:spPr>
          <a:xfrm>
            <a:off x="1442611" y="3429000"/>
            <a:ext cx="10652821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5000" b="1">
                <a:solidFill>
                  <a:srgbClr val="0070C0"/>
                </a:solidFill>
              </a:rPr>
              <a:t>Présentation du service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535094-44F7-8AD3-3349-01E7BA364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34" y="674407"/>
            <a:ext cx="3833718" cy="148096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DAC7504-5049-9820-A29C-A848F65012FF}"/>
              </a:ext>
            </a:extLst>
          </p:cNvPr>
          <p:cNvSpPr txBox="1"/>
          <p:nvPr/>
        </p:nvSpPr>
        <p:spPr>
          <a:xfrm>
            <a:off x="4733730" y="2238187"/>
            <a:ext cx="377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PREVENTION SANTE TRAVAIL LOIRE 42</a:t>
            </a:r>
          </a:p>
        </p:txBody>
      </p:sp>
    </p:spTree>
    <p:extLst>
      <p:ext uri="{BB962C8B-B14F-4D97-AF65-F5344CB8AC3E}">
        <p14:creationId xmlns:p14="http://schemas.microsoft.com/office/powerpoint/2010/main" val="323448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02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re 4">
            <a:extLst>
              <a:ext uri="{FF2B5EF4-FFF2-40B4-BE49-F238E27FC236}">
                <a16:creationId xmlns:a16="http://schemas.microsoft.com/office/drawing/2014/main" id="{91EA0690-B452-7CE6-7DBB-E1611806F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9180" y="371616"/>
            <a:ext cx="10652820" cy="68454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/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Prévention et Santé au Travail de la Loire 42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B4702CA-3711-A048-BF25-76EC0701D62C}"/>
              </a:ext>
            </a:extLst>
          </p:cNvPr>
          <p:cNvSpPr/>
          <p:nvPr/>
        </p:nvSpPr>
        <p:spPr>
          <a:xfrm>
            <a:off x="8220243" y="1305682"/>
            <a:ext cx="3020291" cy="81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16 MEDECINS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3C87BDD-6654-189F-5BB2-74D9CF9C0A5D}"/>
              </a:ext>
            </a:extLst>
          </p:cNvPr>
          <p:cNvSpPr/>
          <p:nvPr/>
        </p:nvSpPr>
        <p:spPr>
          <a:xfrm>
            <a:off x="8668820" y="3720569"/>
            <a:ext cx="3020291" cy="9789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ASSISTANTES SOCIALES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F85C6581-6BBC-AABB-055F-98F20E02728E}"/>
              </a:ext>
            </a:extLst>
          </p:cNvPr>
          <p:cNvSpPr/>
          <p:nvPr/>
        </p:nvSpPr>
        <p:spPr>
          <a:xfrm>
            <a:off x="8668819" y="5038268"/>
            <a:ext cx="3020291" cy="81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PSYCHOLOGUES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699D567-1019-7BBF-7753-10735544959A}"/>
              </a:ext>
            </a:extLst>
          </p:cNvPr>
          <p:cNvSpPr/>
          <p:nvPr/>
        </p:nvSpPr>
        <p:spPr>
          <a:xfrm>
            <a:off x="3227961" y="4600180"/>
            <a:ext cx="3020291" cy="884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16 ASSISTANTES MEDICALES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83BFABF-768E-6B7B-9FA4-20A026AE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85" y="3915631"/>
            <a:ext cx="1152686" cy="180047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6B06F2C-5EFD-9DA1-6774-02CF92DC8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651" y="4095160"/>
            <a:ext cx="905001" cy="190526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046E7C9-8BB1-BE14-17A8-0A6CCC5D0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308" y="976049"/>
            <a:ext cx="1247949" cy="200052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38F6B63-6902-FBD6-172B-6F0E29EA0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69" y="1782351"/>
            <a:ext cx="1247949" cy="2000529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C9E8DCC-B0EE-7E0C-BF3B-649F28560A4A}"/>
              </a:ext>
            </a:extLst>
          </p:cNvPr>
          <p:cNvSpPr/>
          <p:nvPr/>
        </p:nvSpPr>
        <p:spPr>
          <a:xfrm>
            <a:off x="3541917" y="2377798"/>
            <a:ext cx="3020291" cy="812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8 INFIRMIERS</a:t>
            </a:r>
          </a:p>
        </p:txBody>
      </p:sp>
    </p:spTree>
    <p:extLst>
      <p:ext uri="{BB962C8B-B14F-4D97-AF65-F5344CB8AC3E}">
        <p14:creationId xmlns:p14="http://schemas.microsoft.com/office/powerpoint/2010/main" val="368072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9F15AB2-B9F9-95CF-58AA-1631E106D413}"/>
              </a:ext>
            </a:extLst>
          </p:cNvPr>
          <p:cNvSpPr/>
          <p:nvPr/>
        </p:nvSpPr>
        <p:spPr>
          <a:xfrm>
            <a:off x="2130002" y="3320177"/>
            <a:ext cx="3020291" cy="992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1 FORMATRICE SECOURISME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218EF9-D27B-A2F2-AE75-FC238C112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518" y="1130789"/>
            <a:ext cx="739164" cy="17794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098FDF1-493B-6834-4CBC-948F0D69C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83" y="1410339"/>
            <a:ext cx="1066949" cy="187668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6BA989C-D16F-414D-E693-C7C35BEFFC7A}"/>
              </a:ext>
            </a:extLst>
          </p:cNvPr>
          <p:cNvSpPr/>
          <p:nvPr/>
        </p:nvSpPr>
        <p:spPr>
          <a:xfrm>
            <a:off x="7210533" y="1678294"/>
            <a:ext cx="3572696" cy="3912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rgbClr val="0097CC"/>
                </a:solidFill>
              </a:rPr>
              <a:t>11 Intervenants</a:t>
            </a:r>
          </a:p>
          <a:p>
            <a:pPr marL="457200" indent="-457200">
              <a:buFontTx/>
              <a:buChar char="-"/>
            </a:pPr>
            <a:r>
              <a:rPr lang="fr-FR" sz="2800" b="1">
                <a:solidFill>
                  <a:srgbClr val="0097CC"/>
                </a:solidFill>
              </a:rPr>
              <a:t>Ergonome</a:t>
            </a:r>
          </a:p>
          <a:p>
            <a:pPr marL="457200" indent="-457200">
              <a:buFontTx/>
              <a:buChar char="-"/>
            </a:pPr>
            <a:r>
              <a:rPr lang="fr-FR" sz="2800" b="1">
                <a:solidFill>
                  <a:srgbClr val="0097CC"/>
                </a:solidFill>
              </a:rPr>
              <a:t>Toxicologue</a:t>
            </a:r>
          </a:p>
          <a:p>
            <a:pPr marL="457200" indent="-457200">
              <a:buFontTx/>
              <a:buChar char="-"/>
            </a:pPr>
            <a:r>
              <a:rPr lang="fr-FR" sz="2800" b="1">
                <a:solidFill>
                  <a:srgbClr val="0097CC"/>
                </a:solidFill>
              </a:rPr>
              <a:t>IPRP</a:t>
            </a:r>
          </a:p>
          <a:p>
            <a:pPr marL="457200" indent="-457200">
              <a:buFontTx/>
              <a:buChar char="-"/>
            </a:pPr>
            <a:r>
              <a:rPr lang="fr-FR" sz="2800" b="1">
                <a:solidFill>
                  <a:srgbClr val="0097CC"/>
                </a:solidFill>
              </a:rPr>
              <a:t>Technicien QHSE</a:t>
            </a:r>
          </a:p>
          <a:p>
            <a:pPr marL="457200" indent="-457200">
              <a:buFontTx/>
              <a:buChar char="-"/>
            </a:pPr>
            <a:r>
              <a:rPr lang="fr-FR" sz="2800" b="1">
                <a:solidFill>
                  <a:srgbClr val="0097CC"/>
                </a:solidFill>
              </a:rPr>
              <a:t>Assistantes santé et sécurité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1993E9-99CC-48B9-6D06-34D21F5FC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308" y="4775266"/>
            <a:ext cx="2398092" cy="127455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7504FF6-C707-5903-1458-E98CF9B10BE5}"/>
              </a:ext>
            </a:extLst>
          </p:cNvPr>
          <p:cNvSpPr txBox="1"/>
          <p:nvPr/>
        </p:nvSpPr>
        <p:spPr>
          <a:xfrm>
            <a:off x="1539179" y="127001"/>
            <a:ext cx="1065282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1" i="0" u="none" strike="noStrike" kern="1200" cap="none" spc="0" normalizeH="0" baseline="0" noProof="0">
                <a:ln/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Prévention et Santé au Travail de la Loire 42</a:t>
            </a: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9EB124A8-DF36-B9E2-DE02-830560B4E3C0}"/>
              </a:ext>
            </a:extLst>
          </p:cNvPr>
          <p:cNvSpPr/>
          <p:nvPr/>
        </p:nvSpPr>
        <p:spPr>
          <a:xfrm rot="10800000">
            <a:off x="9762835" y="2743199"/>
            <a:ext cx="303127" cy="646474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D2610371-F801-66CA-5826-ADAF97C0B3BF}"/>
              </a:ext>
            </a:extLst>
          </p:cNvPr>
          <p:cNvSpPr/>
          <p:nvPr/>
        </p:nvSpPr>
        <p:spPr>
          <a:xfrm rot="10800000">
            <a:off x="10464800" y="3555999"/>
            <a:ext cx="273722" cy="1623705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78B8DD-296B-5A15-24D5-7257815FF08E}"/>
              </a:ext>
            </a:extLst>
          </p:cNvPr>
          <p:cNvSpPr txBox="1"/>
          <p:nvPr/>
        </p:nvSpPr>
        <p:spPr>
          <a:xfrm>
            <a:off x="10143185" y="2603092"/>
            <a:ext cx="1412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chemeClr val="tx2"/>
                </a:solidFill>
              </a:rPr>
              <a:t>Spécialistes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77DA88-EFB5-3E14-147A-3323A5482EF1}"/>
              </a:ext>
            </a:extLst>
          </p:cNvPr>
          <p:cNvSpPr txBox="1"/>
          <p:nvPr/>
        </p:nvSpPr>
        <p:spPr>
          <a:xfrm>
            <a:off x="10747764" y="4044849"/>
            <a:ext cx="1500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solidFill>
                  <a:schemeClr val="tx2"/>
                </a:solidFill>
              </a:rPr>
              <a:t>Généralistes</a:t>
            </a:r>
          </a:p>
        </p:txBody>
      </p:sp>
    </p:spTree>
    <p:extLst>
      <p:ext uri="{BB962C8B-B14F-4D97-AF65-F5344CB8AC3E}">
        <p14:creationId xmlns:p14="http://schemas.microsoft.com/office/powerpoint/2010/main" val="133358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597B5AE-4C55-69C8-CD17-01E1CB20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2611" cy="6874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7">
            <a:extLst>
              <a:ext uri="{FF2B5EF4-FFF2-40B4-BE49-F238E27FC236}">
                <a16:creationId xmlns:a16="http://schemas.microsoft.com/office/drawing/2014/main" id="{9DA876A9-CC84-9896-C607-800334747B0C}"/>
              </a:ext>
            </a:extLst>
          </p:cNvPr>
          <p:cNvSpPr txBox="1">
            <a:spLocks/>
          </p:cNvSpPr>
          <p:nvPr/>
        </p:nvSpPr>
        <p:spPr bwMode="auto">
          <a:xfrm>
            <a:off x="1793848" y="10131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600" b="1">
                <a:solidFill>
                  <a:srgbClr val="0097CC"/>
                </a:solidFill>
              </a:rPr>
              <a:t>Les locaux en 2022</a:t>
            </a:r>
          </a:p>
        </p:txBody>
      </p:sp>
      <p:pic>
        <p:nvPicPr>
          <p:cNvPr id="7" name="Picture 2" descr="C:\Users\YEW\AppData\Local\Microsoft\Windows\Temporary Internet Files\Content.Outlook\9TB86NEI\thizy.jpg">
            <a:extLst>
              <a:ext uri="{FF2B5EF4-FFF2-40B4-BE49-F238E27FC236}">
                <a16:creationId xmlns:a16="http://schemas.microsoft.com/office/drawing/2014/main" id="{C26B9F40-5F05-1480-16E8-E6C302A1B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90" y="4969661"/>
            <a:ext cx="1785711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8" descr="FACADE ROANNE MAI 2018.JPG">
            <a:extLst>
              <a:ext uri="{FF2B5EF4-FFF2-40B4-BE49-F238E27FC236}">
                <a16:creationId xmlns:a16="http://schemas.microsoft.com/office/drawing/2014/main" id="{E5504DFC-8CAA-F691-1130-DBD50AFF9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88" y="1467269"/>
            <a:ext cx="2368356" cy="17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0311768-0517-B49A-922F-0FE3298F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69" y="3289480"/>
            <a:ext cx="1223962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FF83B5E2-60C2-AD72-3E39-041CCFF8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53" y="1481544"/>
            <a:ext cx="439856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400" b="1">
                <a:latin typeface="Arial"/>
                <a:cs typeface="Arial"/>
              </a:rPr>
              <a:t>9 centres fixes </a:t>
            </a:r>
            <a:endParaRPr lang="fr-FR" altLang="fr-FR" sz="2400" b="1"/>
          </a:p>
          <a:p>
            <a:pPr eaLnBrk="1" hangingPunct="1">
              <a:lnSpc>
                <a:spcPct val="90000"/>
              </a:lnSpc>
            </a:pPr>
            <a:r>
              <a:rPr lang="fr-FR" altLang="fr-FR">
                <a:latin typeface="Arial"/>
                <a:cs typeface="Arial"/>
              </a:rPr>
              <a:t>(Roanne, Saint Etienne, Parigny, Andrézieux, Feurs, Boën/Lignon, Charlieu, Thizy les Bourgs, Montbrison) </a:t>
            </a:r>
            <a:endParaRPr lang="fr-FR" altLang="fr-FR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14C766D5-EAC4-21A0-A66F-3433334DA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719" y="3367892"/>
            <a:ext cx="43985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2400" b="1" dirty="0">
                <a:latin typeface="Arial"/>
                <a:cs typeface="Arial"/>
              </a:rPr>
              <a:t>9 centres annexes</a:t>
            </a:r>
          </a:p>
          <a:p>
            <a:pPr eaLnBrk="1" hangingPunct="1"/>
            <a:r>
              <a:rPr lang="fr-FR" altLang="fr-FR" dirty="0">
                <a:latin typeface="Arial"/>
                <a:cs typeface="Arial"/>
              </a:rPr>
              <a:t>(St Chamond, Renaison, St Just en Chevalet, Balbigny, St Germain Laval, Violay, Luriecq, St Just la Pendue, Bourg-Argental) </a:t>
            </a:r>
            <a:endParaRPr lang="fr-FR" altLang="fr-FR" dirty="0"/>
          </a:p>
          <a:p>
            <a:pPr eaLnBrk="1" hangingPunct="1"/>
            <a:endParaRPr lang="fr-FR" altLang="fr-FR" sz="2400" b="1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10BB5FA7-A4F0-25EC-3F36-64F587DEA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53" y="5358768"/>
            <a:ext cx="3384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1"/>
              </a:buClr>
            </a:pPr>
            <a:r>
              <a:rPr lang="fr-FR" altLang="fr-FR" sz="2400" b="1"/>
              <a:t>2 centres d’entreprise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79AB754-6455-95E4-F626-AD989B49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50" y="4433276"/>
            <a:ext cx="3293437" cy="18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5EFCE5-AEE1-41AF-1252-CDFD65B6C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750" y="1434793"/>
            <a:ext cx="3277629" cy="19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519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c7722-b148-478d-bf92-19278a1f3b75" xsi:nil="true"/>
    <lcf76f155ced4ddcb4097134ff3c332f xmlns="ca193537-8ed5-4178-8d6c-86512374db1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6D0481D650474DA51E60823A23AC6E" ma:contentTypeVersion="14" ma:contentTypeDescription="Crée un document." ma:contentTypeScope="" ma:versionID="f8f3088cc151314668010bd3d1ebd191">
  <xsd:schema xmlns:xsd="http://www.w3.org/2001/XMLSchema" xmlns:xs="http://www.w3.org/2001/XMLSchema" xmlns:p="http://schemas.microsoft.com/office/2006/metadata/properties" xmlns:ns2="ca193537-8ed5-4178-8d6c-86512374db17" xmlns:ns3="ea5c7722-b148-478d-bf92-19278a1f3b75" targetNamespace="http://schemas.microsoft.com/office/2006/metadata/properties" ma:root="true" ma:fieldsID="6abd4d9da1005cd61473cbcb6cf8e608" ns2:_="" ns3:_="">
    <xsd:import namespace="ca193537-8ed5-4178-8d6c-86512374db17"/>
    <xsd:import namespace="ea5c7722-b148-478d-bf92-19278a1f3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93537-8ed5-4178-8d6c-86512374d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2e08d889-0fa5-4272-95a6-955031379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c7722-b148-478d-bf92-19278a1f3b7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cebe67e-e85f-4f08-8b70-95c217e28fd0}" ma:internalName="TaxCatchAll" ma:showField="CatchAllData" ma:web="ea5c7722-b148-478d-bf92-19278a1f3b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DED830-C475-4425-B925-48CF253F7F5C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b2c973f6-f029-4ad7-9887-ee6df91400d9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874b28a-b75f-4325-b19b-255cde84e54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4C7305-DA78-4327-B6E6-81EC3F5E8089}"/>
</file>

<file path=customXml/itemProps3.xml><?xml version="1.0" encoding="utf-8"?>
<ds:datastoreItem xmlns:ds="http://schemas.openxmlformats.org/officeDocument/2006/customXml" ds:itemID="{10AA90E3-9C05-4F2F-BF17-4A829850E2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831</Words>
  <Application>Microsoft Office PowerPoint</Application>
  <PresentationFormat>Grand écran</PresentationFormat>
  <Paragraphs>191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Thème Office</vt:lpstr>
      <vt:lpstr>1_Thème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Prévention et Santé au Travail de la Loire 42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visite de pré reprise est une des clés essentielles du maintien dans l’emploi  Il est important que les salariés et les médecins la sollicitent le plus précocement possible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LAMY</dc:creator>
  <cp:lastModifiedBy>Fabien LAMY</cp:lastModifiedBy>
  <cp:revision>2</cp:revision>
  <dcterms:created xsi:type="dcterms:W3CDTF">2020-02-14T09:10:27Z</dcterms:created>
  <dcterms:modified xsi:type="dcterms:W3CDTF">2022-10-05T07:57:32Z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0x0101005782F7E97B32BB4DA8A2A018D0B40EF1</vt:lpwstr>
  </property>
  <property fmtid="{D5CDD505-2E9C-101B-9397-08002B2CF9AE}" pid="3" name="MediaServiceImageTags">
    <vt:lpwstr/>
  </property>
</Properties>
</file>